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327" r:id="rId4"/>
    <p:sldId id="270" r:id="rId5"/>
    <p:sldId id="271" r:id="rId6"/>
    <p:sldId id="328" r:id="rId7"/>
    <p:sldId id="302" r:id="rId8"/>
    <p:sldId id="303" r:id="rId9"/>
    <p:sldId id="306" r:id="rId10"/>
    <p:sldId id="307" r:id="rId11"/>
    <p:sldId id="308" r:id="rId12"/>
    <p:sldId id="310" r:id="rId13"/>
    <p:sldId id="311" r:id="rId14"/>
    <p:sldId id="314" r:id="rId15"/>
    <p:sldId id="315" r:id="rId16"/>
    <p:sldId id="316" r:id="rId17"/>
    <p:sldId id="318" r:id="rId18"/>
    <p:sldId id="321" r:id="rId19"/>
    <p:sldId id="322" r:id="rId20"/>
    <p:sldId id="324" r:id="rId21"/>
    <p:sldId id="325" r:id="rId22"/>
    <p:sldId id="326" r:id="rId23"/>
    <p:sldId id="32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drava Martin Bc." initials="H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2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D113-856D-DB49-B395-9E383FA5361B}" type="datetimeFigureOut">
              <a:rPr lang="en-US" smtClean="0"/>
              <a:t>06/12/17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70F4-5C02-3241-98F0-4487414E4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0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E7C7F-FCAB-B347-8AB5-AA8A3D0026D9}" type="datetimeFigureOut">
              <a:rPr lang="en-US" smtClean="0"/>
              <a:t>06/12/17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56685-F6CF-F346-AAE6-6A74E196E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2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2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0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4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46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7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41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91" y="0"/>
            <a:ext cx="91440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-Marti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18582" y="-742318"/>
            <a:ext cx="3008905" cy="7918908"/>
          </a:xfrm>
          <a:custGeom>
            <a:avLst/>
            <a:gdLst>
              <a:gd name="connsiteX0" fmla="*/ 4407887 w 7456805"/>
              <a:gd name="connsiteY0" fmla="*/ 14719748 h 14722578"/>
              <a:gd name="connsiteX1" fmla="*/ 4414199 w 7456805"/>
              <a:gd name="connsiteY1" fmla="*/ 14721852 h 14722578"/>
              <a:gd name="connsiteX2" fmla="*/ 4415669 w 7456805"/>
              <a:gd name="connsiteY2" fmla="*/ 14722343 h 14722578"/>
              <a:gd name="connsiteX3" fmla="*/ 4402427 w 7456805"/>
              <a:gd name="connsiteY3" fmla="*/ 14717929 h 14722578"/>
              <a:gd name="connsiteX4" fmla="*/ 4407887 w 7456805"/>
              <a:gd name="connsiteY4" fmla="*/ 14719748 h 14722578"/>
              <a:gd name="connsiteX5" fmla="*/ 4406841 w 7456805"/>
              <a:gd name="connsiteY5" fmla="*/ 14719400 h 14722578"/>
              <a:gd name="connsiteX6" fmla="*/ 4402427 w 7456805"/>
              <a:gd name="connsiteY6" fmla="*/ 14717929 h 14722578"/>
              <a:gd name="connsiteX7" fmla="*/ 4388449 w 7456805"/>
              <a:gd name="connsiteY7" fmla="*/ 14713515 h 14722578"/>
              <a:gd name="connsiteX8" fmla="*/ 4402427 w 7456805"/>
              <a:gd name="connsiteY8" fmla="*/ 14717929 h 14722578"/>
              <a:gd name="connsiteX9" fmla="*/ 4388449 w 7456805"/>
              <a:gd name="connsiteY9" fmla="*/ 14713515 h 14722578"/>
              <a:gd name="connsiteX10" fmla="*/ 4444323 w 7456805"/>
              <a:gd name="connsiteY10" fmla="*/ 14496949 h 14722578"/>
              <a:gd name="connsiteX11" fmla="*/ 4445827 w 7456805"/>
              <a:gd name="connsiteY11" fmla="*/ 14500967 h 14722578"/>
              <a:gd name="connsiteX12" fmla="*/ 4446023 w 7456805"/>
              <a:gd name="connsiteY12" fmla="*/ 14501699 h 14722578"/>
              <a:gd name="connsiteX13" fmla="*/ 4440887 w 7456805"/>
              <a:gd name="connsiteY13" fmla="*/ 14487347 h 14722578"/>
              <a:gd name="connsiteX14" fmla="*/ 4444323 w 7456805"/>
              <a:gd name="connsiteY14" fmla="*/ 14496949 h 14722578"/>
              <a:gd name="connsiteX15" fmla="*/ 4441555 w 7456805"/>
              <a:gd name="connsiteY15" fmla="*/ 14489547 h 14722578"/>
              <a:gd name="connsiteX16" fmla="*/ 4440887 w 7456805"/>
              <a:gd name="connsiteY16" fmla="*/ 14487347 h 14722578"/>
              <a:gd name="connsiteX17" fmla="*/ 5385953 w 7456805"/>
              <a:gd name="connsiteY17" fmla="*/ 14241876 h 14722578"/>
              <a:gd name="connsiteX18" fmla="*/ 5385953 w 7456805"/>
              <a:gd name="connsiteY18" fmla="*/ 14241876 h 14722578"/>
              <a:gd name="connsiteX19" fmla="*/ 4175729 w 7456805"/>
              <a:gd name="connsiteY19" fmla="*/ 13842549 h 14722578"/>
              <a:gd name="connsiteX20" fmla="*/ 4175729 w 7456805"/>
              <a:gd name="connsiteY20" fmla="*/ 13842549 h 14722578"/>
              <a:gd name="connsiteX21" fmla="*/ 4047011 w 7456805"/>
              <a:gd name="connsiteY21" fmla="*/ 13740838 h 14722578"/>
              <a:gd name="connsiteX22" fmla="*/ 4034477 w 7456805"/>
              <a:gd name="connsiteY22" fmla="*/ 13744898 h 14722578"/>
              <a:gd name="connsiteX23" fmla="*/ 4067609 w 7456805"/>
              <a:gd name="connsiteY23" fmla="*/ 13798955 h 14722578"/>
              <a:gd name="connsiteX24" fmla="*/ 4047011 w 7456805"/>
              <a:gd name="connsiteY24" fmla="*/ 13740838 h 14722578"/>
              <a:gd name="connsiteX25" fmla="*/ 3477214 w 7456805"/>
              <a:gd name="connsiteY25" fmla="*/ 13723841 h 14722578"/>
              <a:gd name="connsiteX26" fmla="*/ 3483424 w 7456805"/>
              <a:gd name="connsiteY26" fmla="*/ 13734435 h 14722578"/>
              <a:gd name="connsiteX27" fmla="*/ 3475577 w 7456805"/>
              <a:gd name="connsiteY27" fmla="*/ 13727024 h 14722578"/>
              <a:gd name="connsiteX28" fmla="*/ 3689197 w 7456805"/>
              <a:gd name="connsiteY28" fmla="*/ 13593188 h 14722578"/>
              <a:gd name="connsiteX29" fmla="*/ 3699660 w 7456805"/>
              <a:gd name="connsiteY29" fmla="*/ 13626320 h 14722578"/>
              <a:gd name="connsiteX30" fmla="*/ 3689197 w 7456805"/>
              <a:gd name="connsiteY30" fmla="*/ 13593188 h 14722578"/>
              <a:gd name="connsiteX31" fmla="*/ 3689197 w 7456805"/>
              <a:gd name="connsiteY31" fmla="*/ 13572263 h 14722578"/>
              <a:gd name="connsiteX32" fmla="*/ 3689197 w 7456805"/>
              <a:gd name="connsiteY32" fmla="*/ 13593188 h 14722578"/>
              <a:gd name="connsiteX33" fmla="*/ 3689197 w 7456805"/>
              <a:gd name="connsiteY33" fmla="*/ 13572263 h 14722578"/>
              <a:gd name="connsiteX34" fmla="*/ 4428243 w 7456805"/>
              <a:gd name="connsiteY34" fmla="*/ 13505203 h 14722578"/>
              <a:gd name="connsiteX35" fmla="*/ 4433817 w 7456805"/>
              <a:gd name="connsiteY35" fmla="*/ 13505999 h 14722578"/>
              <a:gd name="connsiteX36" fmla="*/ 4437237 w 7456805"/>
              <a:gd name="connsiteY36" fmla="*/ 13522977 h 14722578"/>
              <a:gd name="connsiteX37" fmla="*/ 4423353 w 7456805"/>
              <a:gd name="connsiteY37" fmla="*/ 13495537 h 14722578"/>
              <a:gd name="connsiteX38" fmla="*/ 4428243 w 7456805"/>
              <a:gd name="connsiteY38" fmla="*/ 13505203 h 14722578"/>
              <a:gd name="connsiteX39" fmla="*/ 4424661 w 7456805"/>
              <a:gd name="connsiteY39" fmla="*/ 13504691 h 14722578"/>
              <a:gd name="connsiteX40" fmla="*/ 4423353 w 7456805"/>
              <a:gd name="connsiteY40" fmla="*/ 13495537 h 14722578"/>
              <a:gd name="connsiteX41" fmla="*/ 4499551 w 7456805"/>
              <a:gd name="connsiteY41" fmla="*/ 13261693 h 14722578"/>
              <a:gd name="connsiteX42" fmla="*/ 4501391 w 7456805"/>
              <a:gd name="connsiteY42" fmla="*/ 13262306 h 14722578"/>
              <a:gd name="connsiteX43" fmla="*/ 4502861 w 7456805"/>
              <a:gd name="connsiteY43" fmla="*/ 13262796 h 14722578"/>
              <a:gd name="connsiteX44" fmla="*/ 4489619 w 7456805"/>
              <a:gd name="connsiteY44" fmla="*/ 13258382 h 14722578"/>
              <a:gd name="connsiteX45" fmla="*/ 4499551 w 7456805"/>
              <a:gd name="connsiteY45" fmla="*/ 13261693 h 14722578"/>
              <a:gd name="connsiteX46" fmla="*/ 4494033 w 7456805"/>
              <a:gd name="connsiteY46" fmla="*/ 13259853 h 14722578"/>
              <a:gd name="connsiteX47" fmla="*/ 4489619 w 7456805"/>
              <a:gd name="connsiteY47" fmla="*/ 13258382 h 14722578"/>
              <a:gd name="connsiteX48" fmla="*/ 4466949 w 7456805"/>
              <a:gd name="connsiteY48" fmla="*/ 13204325 h 14722578"/>
              <a:gd name="connsiteX49" fmla="*/ 4466949 w 7456805"/>
              <a:gd name="connsiteY49" fmla="*/ 13204325 h 14722578"/>
              <a:gd name="connsiteX50" fmla="*/ 6440157 w 7456805"/>
              <a:gd name="connsiteY50" fmla="*/ 13172909 h 14722578"/>
              <a:gd name="connsiteX51" fmla="*/ 6448985 w 7456805"/>
              <a:gd name="connsiteY51" fmla="*/ 13176342 h 14722578"/>
              <a:gd name="connsiteX52" fmla="*/ 4433817 w 7456805"/>
              <a:gd name="connsiteY52" fmla="*/ 13117136 h 14722578"/>
              <a:gd name="connsiteX53" fmla="*/ 4466949 w 7456805"/>
              <a:gd name="connsiteY53" fmla="*/ 13204325 h 14722578"/>
              <a:gd name="connsiteX54" fmla="*/ 4433817 w 7456805"/>
              <a:gd name="connsiteY54" fmla="*/ 13117136 h 14722578"/>
              <a:gd name="connsiteX55" fmla="*/ 6466601 w 7456805"/>
              <a:gd name="connsiteY55" fmla="*/ 13089058 h 14722578"/>
              <a:gd name="connsiteX56" fmla="*/ 6468441 w 7456805"/>
              <a:gd name="connsiteY56" fmla="*/ 13089671 h 14722578"/>
              <a:gd name="connsiteX57" fmla="*/ 6469911 w 7456805"/>
              <a:gd name="connsiteY57" fmla="*/ 13090161 h 14722578"/>
              <a:gd name="connsiteX58" fmla="*/ 6456669 w 7456805"/>
              <a:gd name="connsiteY58" fmla="*/ 13085747 h 14722578"/>
              <a:gd name="connsiteX59" fmla="*/ 6466601 w 7456805"/>
              <a:gd name="connsiteY59" fmla="*/ 13089058 h 14722578"/>
              <a:gd name="connsiteX60" fmla="*/ 6461083 w 7456805"/>
              <a:gd name="connsiteY60" fmla="*/ 13087218 h 14722578"/>
              <a:gd name="connsiteX61" fmla="*/ 6456669 w 7456805"/>
              <a:gd name="connsiteY61" fmla="*/ 13085747 h 14722578"/>
              <a:gd name="connsiteX62" fmla="*/ 3458084 w 7456805"/>
              <a:gd name="connsiteY62" fmla="*/ 12748271 h 14722578"/>
              <a:gd name="connsiteX63" fmla="*/ 3462498 w 7456805"/>
              <a:gd name="connsiteY63" fmla="*/ 12752685 h 14722578"/>
              <a:gd name="connsiteX64" fmla="*/ 3458084 w 7456805"/>
              <a:gd name="connsiteY64" fmla="*/ 12748271 h 14722578"/>
              <a:gd name="connsiteX65" fmla="*/ 6369477 w 7456805"/>
              <a:gd name="connsiteY65" fmla="*/ 12709090 h 14722578"/>
              <a:gd name="connsiteX66" fmla="*/ 6379941 w 7456805"/>
              <a:gd name="connsiteY66" fmla="*/ 12742222 h 14722578"/>
              <a:gd name="connsiteX67" fmla="*/ 6369477 w 7456805"/>
              <a:gd name="connsiteY67" fmla="*/ 12709090 h 14722578"/>
              <a:gd name="connsiteX68" fmla="*/ 6359013 w 7456805"/>
              <a:gd name="connsiteY68" fmla="*/ 12675958 h 14722578"/>
              <a:gd name="connsiteX69" fmla="*/ 6369477 w 7456805"/>
              <a:gd name="connsiteY69" fmla="*/ 12709090 h 14722578"/>
              <a:gd name="connsiteX70" fmla="*/ 6359013 w 7456805"/>
              <a:gd name="connsiteY70" fmla="*/ 12675958 h 14722578"/>
              <a:gd name="connsiteX71" fmla="*/ 4229787 w 7456805"/>
              <a:gd name="connsiteY71" fmla="*/ 12635579 h 14722578"/>
              <a:gd name="connsiteX72" fmla="*/ 4219325 w 7456805"/>
              <a:gd name="connsiteY72" fmla="*/ 12644570 h 14722578"/>
              <a:gd name="connsiteX73" fmla="*/ 4229787 w 7456805"/>
              <a:gd name="connsiteY73" fmla="*/ 12665496 h 14722578"/>
              <a:gd name="connsiteX74" fmla="*/ 4229787 w 7456805"/>
              <a:gd name="connsiteY74" fmla="*/ 12635579 h 14722578"/>
              <a:gd name="connsiteX75" fmla="*/ 6325881 w 7456805"/>
              <a:gd name="connsiteY75" fmla="*/ 12590513 h 14722578"/>
              <a:gd name="connsiteX76" fmla="*/ 6359013 w 7456805"/>
              <a:gd name="connsiteY76" fmla="*/ 12675958 h 14722578"/>
              <a:gd name="connsiteX77" fmla="*/ 6325881 w 7456805"/>
              <a:gd name="connsiteY77" fmla="*/ 12590513 h 14722578"/>
              <a:gd name="connsiteX78" fmla="*/ 5952483 w 7456805"/>
              <a:gd name="connsiteY78" fmla="*/ 12440630 h 14722578"/>
              <a:gd name="connsiteX79" fmla="*/ 5970137 w 7456805"/>
              <a:gd name="connsiteY79" fmla="*/ 12492861 h 14722578"/>
              <a:gd name="connsiteX80" fmla="*/ 5947469 w 7456805"/>
              <a:gd name="connsiteY80" fmla="*/ 12449267 h 14722578"/>
              <a:gd name="connsiteX81" fmla="*/ 5952483 w 7456805"/>
              <a:gd name="connsiteY81" fmla="*/ 12440630 h 14722578"/>
              <a:gd name="connsiteX82" fmla="*/ 5937005 w 7456805"/>
              <a:gd name="connsiteY82" fmla="*/ 12428341 h 14722578"/>
              <a:gd name="connsiteX83" fmla="*/ 5937005 w 7456805"/>
              <a:gd name="connsiteY83" fmla="*/ 12428341 h 14722578"/>
              <a:gd name="connsiteX84" fmla="*/ 6024197 w 7456805"/>
              <a:gd name="connsiteY84" fmla="*/ 12416135 h 14722578"/>
              <a:gd name="connsiteX85" fmla="*/ 6034661 w 7456805"/>
              <a:gd name="connsiteY85" fmla="*/ 12449267 h 14722578"/>
              <a:gd name="connsiteX86" fmla="*/ 6024197 w 7456805"/>
              <a:gd name="connsiteY86" fmla="*/ 12416135 h 14722578"/>
              <a:gd name="connsiteX87" fmla="*/ 4165265 w 7456805"/>
              <a:gd name="connsiteY87" fmla="*/ 12374284 h 14722578"/>
              <a:gd name="connsiteX88" fmla="*/ 4165265 w 7456805"/>
              <a:gd name="connsiteY88" fmla="*/ 12374284 h 14722578"/>
              <a:gd name="connsiteX89" fmla="*/ 5991065 w 7456805"/>
              <a:gd name="connsiteY89" fmla="*/ 12330689 h 14722578"/>
              <a:gd name="connsiteX90" fmla="*/ 6024197 w 7456805"/>
              <a:gd name="connsiteY90" fmla="*/ 12416135 h 14722578"/>
              <a:gd name="connsiteX91" fmla="*/ 5991065 w 7456805"/>
              <a:gd name="connsiteY91" fmla="*/ 12330689 h 14722578"/>
              <a:gd name="connsiteX92" fmla="*/ 4153931 w 7456805"/>
              <a:gd name="connsiteY92" fmla="*/ 12312380 h 14722578"/>
              <a:gd name="connsiteX93" fmla="*/ 4142595 w 7456805"/>
              <a:gd name="connsiteY93" fmla="*/ 12320227 h 14722578"/>
              <a:gd name="connsiteX94" fmla="*/ 4165265 w 7456805"/>
              <a:gd name="connsiteY94" fmla="*/ 12320227 h 14722578"/>
              <a:gd name="connsiteX95" fmla="*/ 4153931 w 7456805"/>
              <a:gd name="connsiteY95" fmla="*/ 12312380 h 14722578"/>
              <a:gd name="connsiteX96" fmla="*/ 5873651 w 7456805"/>
              <a:gd name="connsiteY96" fmla="*/ 12258811 h 14722578"/>
              <a:gd name="connsiteX97" fmla="*/ 5882945 w 7456805"/>
              <a:gd name="connsiteY97" fmla="*/ 12266169 h 14722578"/>
              <a:gd name="connsiteX98" fmla="*/ 5877059 w 7456805"/>
              <a:gd name="connsiteY98" fmla="*/ 12261510 h 14722578"/>
              <a:gd name="connsiteX99" fmla="*/ 5865289 w 7456805"/>
              <a:gd name="connsiteY99" fmla="*/ 12252191 h 14722578"/>
              <a:gd name="connsiteX100" fmla="*/ 5867251 w 7456805"/>
              <a:gd name="connsiteY100" fmla="*/ 12253744 h 14722578"/>
              <a:gd name="connsiteX101" fmla="*/ 5873651 w 7456805"/>
              <a:gd name="connsiteY101" fmla="*/ 12258811 h 14722578"/>
              <a:gd name="connsiteX102" fmla="*/ 5870929 w 7456805"/>
              <a:gd name="connsiteY102" fmla="*/ 12256656 h 14722578"/>
              <a:gd name="connsiteX103" fmla="*/ 5865289 w 7456805"/>
              <a:gd name="connsiteY103" fmla="*/ 12252191 h 14722578"/>
              <a:gd name="connsiteX104" fmla="*/ 5959675 w 7456805"/>
              <a:gd name="connsiteY104" fmla="*/ 12243500 h 14722578"/>
              <a:gd name="connsiteX105" fmla="*/ 5970137 w 7456805"/>
              <a:gd name="connsiteY105" fmla="*/ 12276632 h 14722578"/>
              <a:gd name="connsiteX106" fmla="*/ 5959675 w 7456805"/>
              <a:gd name="connsiteY106" fmla="*/ 12243500 h 14722578"/>
              <a:gd name="connsiteX107" fmla="*/ 5926541 w 7456805"/>
              <a:gd name="connsiteY107" fmla="*/ 12158055 h 14722578"/>
              <a:gd name="connsiteX108" fmla="*/ 5959675 w 7456805"/>
              <a:gd name="connsiteY108" fmla="*/ 12243500 h 14722578"/>
              <a:gd name="connsiteX109" fmla="*/ 5926541 w 7456805"/>
              <a:gd name="connsiteY109" fmla="*/ 12158055 h 14722578"/>
              <a:gd name="connsiteX110" fmla="*/ 2794662 w 7456805"/>
              <a:gd name="connsiteY110" fmla="*/ 12110046 h 14722578"/>
              <a:gd name="connsiteX111" fmla="*/ 2791120 w 7456805"/>
              <a:gd name="connsiteY111" fmla="*/ 12114460 h 14722578"/>
              <a:gd name="connsiteX112" fmla="*/ 2813790 w 7456805"/>
              <a:gd name="connsiteY112" fmla="*/ 12114460 h 14722578"/>
              <a:gd name="connsiteX113" fmla="*/ 2794662 w 7456805"/>
              <a:gd name="connsiteY113" fmla="*/ 12110046 h 14722578"/>
              <a:gd name="connsiteX114" fmla="*/ 5905617 w 7456805"/>
              <a:gd name="connsiteY114" fmla="*/ 12103997 h 14722578"/>
              <a:gd name="connsiteX115" fmla="*/ 5926541 w 7456805"/>
              <a:gd name="connsiteY115" fmla="*/ 12158055 h 14722578"/>
              <a:gd name="connsiteX116" fmla="*/ 5905617 w 7456805"/>
              <a:gd name="connsiteY116" fmla="*/ 12103997 h 14722578"/>
              <a:gd name="connsiteX117" fmla="*/ 6083161 w 7456805"/>
              <a:gd name="connsiteY117" fmla="*/ 11977246 h 14722578"/>
              <a:gd name="connsiteX118" fmla="*/ 6078257 w 7456805"/>
              <a:gd name="connsiteY118" fmla="*/ 11983676 h 14722578"/>
              <a:gd name="connsiteX119" fmla="*/ 6109645 w 7456805"/>
              <a:gd name="connsiteY119" fmla="*/ 12027271 h 14722578"/>
              <a:gd name="connsiteX120" fmla="*/ 6083161 w 7456805"/>
              <a:gd name="connsiteY120" fmla="*/ 11977246 h 14722578"/>
              <a:gd name="connsiteX121" fmla="*/ 2683002 w 7456805"/>
              <a:gd name="connsiteY121" fmla="*/ 11908694 h 14722578"/>
              <a:gd name="connsiteX122" fmla="*/ 2770194 w 7456805"/>
              <a:gd name="connsiteY122" fmla="*/ 12060403 h 14722578"/>
              <a:gd name="connsiteX123" fmla="*/ 2780657 w 7456805"/>
              <a:gd name="connsiteY123" fmla="*/ 12081328 h 14722578"/>
              <a:gd name="connsiteX124" fmla="*/ 2780657 w 7456805"/>
              <a:gd name="connsiteY124" fmla="*/ 12081328 h 14722578"/>
              <a:gd name="connsiteX125" fmla="*/ 2770194 w 7456805"/>
              <a:gd name="connsiteY125" fmla="*/ 12060403 h 14722578"/>
              <a:gd name="connsiteX126" fmla="*/ 2683002 w 7456805"/>
              <a:gd name="connsiteY126" fmla="*/ 11908694 h 14722578"/>
              <a:gd name="connsiteX127" fmla="*/ 3902899 w 7456805"/>
              <a:gd name="connsiteY127" fmla="*/ 11882418 h 14722578"/>
              <a:gd name="connsiteX128" fmla="*/ 3894970 w 7456805"/>
              <a:gd name="connsiteY128" fmla="*/ 11887768 h 14722578"/>
              <a:gd name="connsiteX129" fmla="*/ 3926359 w 7456805"/>
              <a:gd name="connsiteY129" fmla="*/ 11931363 h 14722578"/>
              <a:gd name="connsiteX130" fmla="*/ 3902899 w 7456805"/>
              <a:gd name="connsiteY130" fmla="*/ 11882418 h 14722578"/>
              <a:gd name="connsiteX131" fmla="*/ 3949029 w 7456805"/>
              <a:gd name="connsiteY131" fmla="*/ 11854636 h 14722578"/>
              <a:gd name="connsiteX132" fmla="*/ 4034477 w 7456805"/>
              <a:gd name="connsiteY132" fmla="*/ 12037734 h 14722578"/>
              <a:gd name="connsiteX133" fmla="*/ 4121669 w 7456805"/>
              <a:gd name="connsiteY133" fmla="*/ 12222575 h 14722578"/>
              <a:gd name="connsiteX134" fmla="*/ 3980418 w 7456805"/>
              <a:gd name="connsiteY134" fmla="*/ 11887768 h 14722578"/>
              <a:gd name="connsiteX135" fmla="*/ 3949029 w 7456805"/>
              <a:gd name="connsiteY135" fmla="*/ 11854636 h 14722578"/>
              <a:gd name="connsiteX136" fmla="*/ 2963760 w 7456805"/>
              <a:gd name="connsiteY136" fmla="*/ 11854636 h 14722578"/>
              <a:gd name="connsiteX137" fmla="*/ 3007356 w 7456805"/>
              <a:gd name="connsiteY137" fmla="*/ 11931363 h 14722578"/>
              <a:gd name="connsiteX138" fmla="*/ 3040489 w 7456805"/>
              <a:gd name="connsiteY138" fmla="*/ 11983676 h 14722578"/>
              <a:gd name="connsiteX139" fmla="*/ 3179996 w 7456805"/>
              <a:gd name="connsiteY139" fmla="*/ 12297557 h 14722578"/>
              <a:gd name="connsiteX140" fmla="*/ 3223592 w 7456805"/>
              <a:gd name="connsiteY140" fmla="*/ 12330689 h 14722578"/>
              <a:gd name="connsiteX141" fmla="*/ 3040489 w 7456805"/>
              <a:gd name="connsiteY141" fmla="*/ 11983676 h 14722578"/>
              <a:gd name="connsiteX142" fmla="*/ 3007356 w 7456805"/>
              <a:gd name="connsiteY142" fmla="*/ 11931363 h 14722578"/>
              <a:gd name="connsiteX143" fmla="*/ 2963760 w 7456805"/>
              <a:gd name="connsiteY143" fmla="*/ 11854636 h 14722578"/>
              <a:gd name="connsiteX144" fmla="*/ 3887913 w 7456805"/>
              <a:gd name="connsiteY144" fmla="*/ 11815319 h 14722578"/>
              <a:gd name="connsiteX145" fmla="*/ 3882763 w 7456805"/>
              <a:gd name="connsiteY145" fmla="*/ 11833711 h 14722578"/>
              <a:gd name="connsiteX146" fmla="*/ 3887913 w 7456805"/>
              <a:gd name="connsiteY146" fmla="*/ 11815319 h 14722578"/>
              <a:gd name="connsiteX147" fmla="*/ 3851374 w 7456805"/>
              <a:gd name="connsiteY147" fmla="*/ 11767447 h 14722578"/>
              <a:gd name="connsiteX148" fmla="*/ 3851374 w 7456805"/>
              <a:gd name="connsiteY148" fmla="*/ 11767447 h 14722578"/>
              <a:gd name="connsiteX149" fmla="*/ 3879030 w 7456805"/>
              <a:gd name="connsiteY149" fmla="*/ 11720229 h 14722578"/>
              <a:gd name="connsiteX150" fmla="*/ 3872300 w 7456805"/>
              <a:gd name="connsiteY150" fmla="*/ 11725596 h 14722578"/>
              <a:gd name="connsiteX151" fmla="*/ 3949029 w 7456805"/>
              <a:gd name="connsiteY151" fmla="*/ 11833711 h 14722578"/>
              <a:gd name="connsiteX152" fmla="*/ 3879030 w 7456805"/>
              <a:gd name="connsiteY152" fmla="*/ 11720229 h 14722578"/>
              <a:gd name="connsiteX153" fmla="*/ 3724030 w 7456805"/>
              <a:gd name="connsiteY153" fmla="*/ 11417822 h 14722578"/>
              <a:gd name="connsiteX154" fmla="*/ 3710123 w 7456805"/>
              <a:gd name="connsiteY154" fmla="*/ 11422178 h 14722578"/>
              <a:gd name="connsiteX155" fmla="*/ 3786852 w 7456805"/>
              <a:gd name="connsiteY155" fmla="*/ 11563425 h 14722578"/>
              <a:gd name="connsiteX156" fmla="*/ 3872300 w 7456805"/>
              <a:gd name="connsiteY156" fmla="*/ 11682002 h 14722578"/>
              <a:gd name="connsiteX157" fmla="*/ 3724030 w 7456805"/>
              <a:gd name="connsiteY157" fmla="*/ 11417822 h 14722578"/>
              <a:gd name="connsiteX158" fmla="*/ 3654211 w 7456805"/>
              <a:gd name="connsiteY158" fmla="*/ 11398773 h 14722578"/>
              <a:gd name="connsiteX159" fmla="*/ 3710123 w 7456805"/>
              <a:gd name="connsiteY159" fmla="*/ 11540755 h 14722578"/>
              <a:gd name="connsiteX160" fmla="*/ 3797315 w 7456805"/>
              <a:gd name="connsiteY160" fmla="*/ 11659333 h 14722578"/>
              <a:gd name="connsiteX161" fmla="*/ 3807778 w 7456805"/>
              <a:gd name="connsiteY161" fmla="*/ 11682002 h 14722578"/>
              <a:gd name="connsiteX162" fmla="*/ 3797315 w 7456805"/>
              <a:gd name="connsiteY162" fmla="*/ 11659333 h 14722578"/>
              <a:gd name="connsiteX163" fmla="*/ 3678734 w 7456805"/>
              <a:gd name="connsiteY163" fmla="*/ 11422178 h 14722578"/>
              <a:gd name="connsiteX164" fmla="*/ 3654211 w 7456805"/>
              <a:gd name="connsiteY164" fmla="*/ 11398773 h 14722578"/>
              <a:gd name="connsiteX165" fmla="*/ 3105011 w 7456805"/>
              <a:gd name="connsiteY165" fmla="*/ 11076909 h 14722578"/>
              <a:gd name="connsiteX166" fmla="*/ 3105011 w 7456805"/>
              <a:gd name="connsiteY166" fmla="*/ 11087372 h 14722578"/>
              <a:gd name="connsiteX167" fmla="*/ 3192203 w 7456805"/>
              <a:gd name="connsiteY167" fmla="*/ 11249544 h 14722578"/>
              <a:gd name="connsiteX168" fmla="*/ 3753719 w 7456805"/>
              <a:gd name="connsiteY168" fmla="*/ 12309764 h 14722578"/>
              <a:gd name="connsiteX169" fmla="*/ 3786852 w 7456805"/>
              <a:gd name="connsiteY169" fmla="*/ 12351615 h 14722578"/>
              <a:gd name="connsiteX170" fmla="*/ 3300321 w 7456805"/>
              <a:gd name="connsiteY170" fmla="*/ 11389046 h 14722578"/>
              <a:gd name="connsiteX171" fmla="*/ 3105011 w 7456805"/>
              <a:gd name="connsiteY171" fmla="*/ 11076909 h 14722578"/>
              <a:gd name="connsiteX172" fmla="*/ 6121853 w 7456805"/>
              <a:gd name="connsiteY172" fmla="*/ 10189323 h 14722578"/>
              <a:gd name="connsiteX173" fmla="*/ 6163705 w 7456805"/>
              <a:gd name="connsiteY173" fmla="*/ 10189323 h 14722578"/>
              <a:gd name="connsiteX174" fmla="*/ 6121853 w 7456805"/>
              <a:gd name="connsiteY174" fmla="*/ 10189323 h 14722578"/>
              <a:gd name="connsiteX175" fmla="*/ 7051317 w 7456805"/>
              <a:gd name="connsiteY175" fmla="*/ 9985301 h 14722578"/>
              <a:gd name="connsiteX176" fmla="*/ 7051317 w 7456805"/>
              <a:gd name="connsiteY176" fmla="*/ 9985301 h 14722578"/>
              <a:gd name="connsiteX177" fmla="*/ 7055731 w 7456805"/>
              <a:gd name="connsiteY177" fmla="*/ 9971324 h 14722578"/>
              <a:gd name="connsiteX178" fmla="*/ 7051317 w 7456805"/>
              <a:gd name="connsiteY178" fmla="*/ 9985301 h 14722578"/>
              <a:gd name="connsiteX179" fmla="*/ 7055731 w 7456805"/>
              <a:gd name="connsiteY179" fmla="*/ 9971324 h 14722578"/>
              <a:gd name="connsiteX180" fmla="*/ 1931408 w 7456805"/>
              <a:gd name="connsiteY180" fmla="*/ 9916639 h 14722578"/>
              <a:gd name="connsiteX181" fmla="*/ 1927920 w 7456805"/>
              <a:gd name="connsiteY181" fmla="*/ 9931243 h 14722578"/>
              <a:gd name="connsiteX182" fmla="*/ 1950590 w 7456805"/>
              <a:gd name="connsiteY182" fmla="*/ 9919037 h 14722578"/>
              <a:gd name="connsiteX183" fmla="*/ 1931408 w 7456805"/>
              <a:gd name="connsiteY183" fmla="*/ 9916639 h 14722578"/>
              <a:gd name="connsiteX184" fmla="*/ 7231151 w 7456805"/>
              <a:gd name="connsiteY184" fmla="*/ 9883398 h 14722578"/>
              <a:gd name="connsiteX185" fmla="*/ 7234421 w 7456805"/>
              <a:gd name="connsiteY185" fmla="*/ 9887649 h 14722578"/>
              <a:gd name="connsiteX186" fmla="*/ 7213495 w 7456805"/>
              <a:gd name="connsiteY186" fmla="*/ 9898111 h 14722578"/>
              <a:gd name="connsiteX187" fmla="*/ 7231151 w 7456805"/>
              <a:gd name="connsiteY187" fmla="*/ 9883398 h 14722578"/>
              <a:gd name="connsiteX188" fmla="*/ 7386135 w 7456805"/>
              <a:gd name="connsiteY188" fmla="*/ 9424675 h 14722578"/>
              <a:gd name="connsiteX189" fmla="*/ 7375673 w 7456805"/>
              <a:gd name="connsiteY189" fmla="*/ 9432521 h 14722578"/>
              <a:gd name="connsiteX190" fmla="*/ 7396597 w 7456805"/>
              <a:gd name="connsiteY190" fmla="*/ 9432521 h 14722578"/>
              <a:gd name="connsiteX191" fmla="*/ 7386135 w 7456805"/>
              <a:gd name="connsiteY191" fmla="*/ 9424675 h 14722578"/>
              <a:gd name="connsiteX192" fmla="*/ 837748 w 7456805"/>
              <a:gd name="connsiteY192" fmla="*/ 8852632 h 14722578"/>
              <a:gd name="connsiteX193" fmla="*/ 836277 w 7456805"/>
              <a:gd name="connsiteY193" fmla="*/ 8871023 h 14722578"/>
              <a:gd name="connsiteX194" fmla="*/ 858947 w 7456805"/>
              <a:gd name="connsiteY194" fmla="*/ 8904155 h 14722578"/>
              <a:gd name="connsiteX195" fmla="*/ 836277 w 7456805"/>
              <a:gd name="connsiteY195" fmla="*/ 8871023 h 14722578"/>
              <a:gd name="connsiteX196" fmla="*/ 837748 w 7456805"/>
              <a:gd name="connsiteY196" fmla="*/ 8852632 h 14722578"/>
              <a:gd name="connsiteX197" fmla="*/ 669686 w 7456805"/>
              <a:gd name="connsiteY197" fmla="*/ 8591909 h 14722578"/>
              <a:gd name="connsiteX198" fmla="*/ 674100 w 7456805"/>
              <a:gd name="connsiteY198" fmla="*/ 8600737 h 14722578"/>
              <a:gd name="connsiteX199" fmla="*/ 669686 w 7456805"/>
              <a:gd name="connsiteY199" fmla="*/ 8591909 h 14722578"/>
              <a:gd name="connsiteX200" fmla="*/ 7300851 w 7456805"/>
              <a:gd name="connsiteY200" fmla="*/ 7945047 h 14722578"/>
              <a:gd name="connsiteX201" fmla="*/ 7311149 w 7456805"/>
              <a:gd name="connsiteY201" fmla="*/ 7974719 h 14722578"/>
              <a:gd name="connsiteX202" fmla="*/ 7298943 w 7456805"/>
              <a:gd name="connsiteY202" fmla="*/ 7952050 h 14722578"/>
              <a:gd name="connsiteX203" fmla="*/ 7300851 w 7456805"/>
              <a:gd name="connsiteY203" fmla="*/ 7945047 h 14722578"/>
              <a:gd name="connsiteX204" fmla="*/ 7071181 w 7456805"/>
              <a:gd name="connsiteY204" fmla="*/ 7277968 h 14722578"/>
              <a:gd name="connsiteX205" fmla="*/ 7061781 w 7456805"/>
              <a:gd name="connsiteY205" fmla="*/ 7292899 h 14722578"/>
              <a:gd name="connsiteX206" fmla="*/ 7082707 w 7456805"/>
              <a:gd name="connsiteY206" fmla="*/ 7326031 h 14722578"/>
              <a:gd name="connsiteX207" fmla="*/ 7071181 w 7456805"/>
              <a:gd name="connsiteY207" fmla="*/ 7277968 h 14722578"/>
              <a:gd name="connsiteX208" fmla="*/ 7012125 w 7456805"/>
              <a:gd name="connsiteY208" fmla="*/ 6786651 h 14722578"/>
              <a:gd name="connsiteX209" fmla="*/ 7007721 w 7456805"/>
              <a:gd name="connsiteY209" fmla="*/ 6795921 h 14722578"/>
              <a:gd name="connsiteX210" fmla="*/ 7028649 w 7456805"/>
              <a:gd name="connsiteY210" fmla="*/ 6883110 h 14722578"/>
              <a:gd name="connsiteX211" fmla="*/ 7012125 w 7456805"/>
              <a:gd name="connsiteY211" fmla="*/ 6786651 h 14722578"/>
              <a:gd name="connsiteX212" fmla="*/ 6866471 w 7456805"/>
              <a:gd name="connsiteY212" fmla="*/ 6731402 h 14722578"/>
              <a:gd name="connsiteX213" fmla="*/ 6899605 w 7456805"/>
              <a:gd name="connsiteY213" fmla="*/ 6839516 h 14722578"/>
              <a:gd name="connsiteX214" fmla="*/ 6866471 w 7456805"/>
              <a:gd name="connsiteY214" fmla="*/ 6731402 h 14722578"/>
              <a:gd name="connsiteX215" fmla="*/ 6693831 w 7456805"/>
              <a:gd name="connsiteY215" fmla="*/ 5951931 h 14722578"/>
              <a:gd name="connsiteX216" fmla="*/ 6726965 w 7456805"/>
              <a:gd name="connsiteY216" fmla="*/ 6180366 h 14722578"/>
              <a:gd name="connsiteX217" fmla="*/ 6770561 w 7456805"/>
              <a:gd name="connsiteY217" fmla="*/ 6407057 h 14722578"/>
              <a:gd name="connsiteX218" fmla="*/ 6693831 w 7456805"/>
              <a:gd name="connsiteY218" fmla="*/ 5951931 h 14722578"/>
              <a:gd name="connsiteX219" fmla="*/ 5797497 w 7456805"/>
              <a:gd name="connsiteY219" fmla="*/ 5931005 h 14722578"/>
              <a:gd name="connsiteX220" fmla="*/ 5841093 w 7456805"/>
              <a:gd name="connsiteY220" fmla="*/ 6211754 h 14722578"/>
              <a:gd name="connsiteX221" fmla="*/ 5862021 w 7456805"/>
              <a:gd name="connsiteY221" fmla="*/ 6265811 h 14722578"/>
              <a:gd name="connsiteX222" fmla="*/ 5797497 w 7456805"/>
              <a:gd name="connsiteY222" fmla="*/ 5931005 h 14722578"/>
              <a:gd name="connsiteX223" fmla="*/ 3564220 w 7456805"/>
              <a:gd name="connsiteY223" fmla="*/ 5631393 h 14722578"/>
              <a:gd name="connsiteX224" fmla="*/ 3560807 w 7456805"/>
              <a:gd name="connsiteY224" fmla="*/ 5632164 h 14722578"/>
              <a:gd name="connsiteX225" fmla="*/ 3558273 w 7456805"/>
              <a:gd name="connsiteY225" fmla="*/ 5632736 h 14722578"/>
              <a:gd name="connsiteX226" fmla="*/ 3581079 w 7456805"/>
              <a:gd name="connsiteY226" fmla="*/ 5627587 h 14722578"/>
              <a:gd name="connsiteX227" fmla="*/ 3565558 w 7456805"/>
              <a:gd name="connsiteY227" fmla="*/ 5631091 h 14722578"/>
              <a:gd name="connsiteX228" fmla="*/ 3564220 w 7456805"/>
              <a:gd name="connsiteY228" fmla="*/ 5631393 h 14722578"/>
              <a:gd name="connsiteX229" fmla="*/ 3573477 w 7456805"/>
              <a:gd name="connsiteY229" fmla="*/ 5629303 h 14722578"/>
              <a:gd name="connsiteX230" fmla="*/ 3581079 w 7456805"/>
              <a:gd name="connsiteY230" fmla="*/ 5627587 h 14722578"/>
              <a:gd name="connsiteX231" fmla="*/ 3581079 w 7456805"/>
              <a:gd name="connsiteY231" fmla="*/ 5627587 h 14722578"/>
              <a:gd name="connsiteX232" fmla="*/ 3612468 w 7456805"/>
              <a:gd name="connsiteY232" fmla="*/ 5650256 h 14722578"/>
              <a:gd name="connsiteX233" fmla="*/ 3581079 w 7456805"/>
              <a:gd name="connsiteY233" fmla="*/ 5627587 h 14722578"/>
              <a:gd name="connsiteX234" fmla="*/ 3288114 w 7456805"/>
              <a:gd name="connsiteY234" fmla="*/ 5509010 h 14722578"/>
              <a:gd name="connsiteX235" fmla="*/ 3310784 w 7456805"/>
              <a:gd name="connsiteY235" fmla="*/ 5521216 h 14722578"/>
              <a:gd name="connsiteX236" fmla="*/ 3288114 w 7456805"/>
              <a:gd name="connsiteY236" fmla="*/ 5509010 h 14722578"/>
              <a:gd name="connsiteX237" fmla="*/ 3267188 w 7456805"/>
              <a:gd name="connsiteY237" fmla="*/ 5498546 h 14722578"/>
              <a:gd name="connsiteX238" fmla="*/ 3288114 w 7456805"/>
              <a:gd name="connsiteY238" fmla="*/ 5509010 h 14722578"/>
              <a:gd name="connsiteX239" fmla="*/ 3267188 w 7456805"/>
              <a:gd name="connsiteY239" fmla="*/ 5498546 h 14722578"/>
              <a:gd name="connsiteX240" fmla="*/ 3246262 w 7456805"/>
              <a:gd name="connsiteY240" fmla="*/ 5488084 h 14722578"/>
              <a:gd name="connsiteX241" fmla="*/ 3267188 w 7456805"/>
              <a:gd name="connsiteY241" fmla="*/ 5498546 h 14722578"/>
              <a:gd name="connsiteX242" fmla="*/ 3246262 w 7456805"/>
              <a:gd name="connsiteY242" fmla="*/ 5488084 h 14722578"/>
              <a:gd name="connsiteX243" fmla="*/ 3223592 w 7456805"/>
              <a:gd name="connsiteY243" fmla="*/ 5477621 h 14722578"/>
              <a:gd name="connsiteX244" fmla="*/ 3246262 w 7456805"/>
              <a:gd name="connsiteY244" fmla="*/ 5488084 h 14722578"/>
              <a:gd name="connsiteX245" fmla="*/ 3223592 w 7456805"/>
              <a:gd name="connsiteY245" fmla="*/ 5477621 h 14722578"/>
              <a:gd name="connsiteX246" fmla="*/ 3179996 w 7456805"/>
              <a:gd name="connsiteY246" fmla="*/ 5454952 h 14722578"/>
              <a:gd name="connsiteX247" fmla="*/ 3223592 w 7456805"/>
              <a:gd name="connsiteY247" fmla="*/ 5477621 h 14722578"/>
              <a:gd name="connsiteX248" fmla="*/ 3179996 w 7456805"/>
              <a:gd name="connsiteY248" fmla="*/ 5454952 h 14722578"/>
              <a:gd name="connsiteX249" fmla="*/ 3159070 w 7456805"/>
              <a:gd name="connsiteY249" fmla="*/ 5444489 h 14722578"/>
              <a:gd name="connsiteX250" fmla="*/ 3179996 w 7456805"/>
              <a:gd name="connsiteY250" fmla="*/ 5454952 h 14722578"/>
              <a:gd name="connsiteX251" fmla="*/ 3159070 w 7456805"/>
              <a:gd name="connsiteY251" fmla="*/ 5444489 h 14722578"/>
              <a:gd name="connsiteX252" fmla="*/ 3138144 w 7456805"/>
              <a:gd name="connsiteY252" fmla="*/ 5434026 h 14722578"/>
              <a:gd name="connsiteX253" fmla="*/ 3159070 w 7456805"/>
              <a:gd name="connsiteY253" fmla="*/ 5444489 h 14722578"/>
              <a:gd name="connsiteX254" fmla="*/ 3138144 w 7456805"/>
              <a:gd name="connsiteY254" fmla="*/ 5434026 h 14722578"/>
              <a:gd name="connsiteX255" fmla="*/ 3105724 w 7456805"/>
              <a:gd name="connsiteY255" fmla="*/ 5425904 h 14722578"/>
              <a:gd name="connsiteX256" fmla="*/ 3099126 w 7456805"/>
              <a:gd name="connsiteY256" fmla="*/ 5427487 h 14722578"/>
              <a:gd name="connsiteX257" fmla="*/ 3102957 w 7456805"/>
              <a:gd name="connsiteY257" fmla="*/ 5426568 h 14722578"/>
              <a:gd name="connsiteX258" fmla="*/ 3115474 w 7456805"/>
              <a:gd name="connsiteY258" fmla="*/ 5423564 h 14722578"/>
              <a:gd name="connsiteX259" fmla="*/ 3105724 w 7456805"/>
              <a:gd name="connsiteY259" fmla="*/ 5425904 h 14722578"/>
              <a:gd name="connsiteX260" fmla="*/ 3109344 w 7456805"/>
              <a:gd name="connsiteY260" fmla="*/ 5425035 h 14722578"/>
              <a:gd name="connsiteX261" fmla="*/ 3115474 w 7456805"/>
              <a:gd name="connsiteY261" fmla="*/ 5423564 h 14722578"/>
              <a:gd name="connsiteX262" fmla="*/ 3115474 w 7456805"/>
              <a:gd name="connsiteY262" fmla="*/ 5423564 h 14722578"/>
              <a:gd name="connsiteX263" fmla="*/ 3138144 w 7456805"/>
              <a:gd name="connsiteY263" fmla="*/ 5434026 h 14722578"/>
              <a:gd name="connsiteX264" fmla="*/ 3115474 w 7456805"/>
              <a:gd name="connsiteY264" fmla="*/ 5423564 h 14722578"/>
              <a:gd name="connsiteX265" fmla="*/ 3061415 w 7456805"/>
              <a:gd name="connsiteY265" fmla="*/ 5390432 h 14722578"/>
              <a:gd name="connsiteX266" fmla="*/ 3040489 w 7456805"/>
              <a:gd name="connsiteY266" fmla="*/ 5400895 h 14722578"/>
              <a:gd name="connsiteX267" fmla="*/ 3061415 w 7456805"/>
              <a:gd name="connsiteY267" fmla="*/ 5390432 h 14722578"/>
              <a:gd name="connsiteX268" fmla="*/ 3030026 w 7456805"/>
              <a:gd name="connsiteY268" fmla="*/ 5379969 h 14722578"/>
              <a:gd name="connsiteX269" fmla="*/ 3007356 w 7456805"/>
              <a:gd name="connsiteY269" fmla="*/ 5390432 h 14722578"/>
              <a:gd name="connsiteX270" fmla="*/ 3030026 w 7456805"/>
              <a:gd name="connsiteY270" fmla="*/ 5379969 h 14722578"/>
              <a:gd name="connsiteX271" fmla="*/ 6714457 w 7456805"/>
              <a:gd name="connsiteY271" fmla="*/ 4618944 h 14722578"/>
              <a:gd name="connsiteX272" fmla="*/ 6726965 w 7456805"/>
              <a:gd name="connsiteY272" fmla="*/ 4666762 h 14722578"/>
              <a:gd name="connsiteX273" fmla="*/ 6704295 w 7456805"/>
              <a:gd name="connsiteY273" fmla="*/ 4623168 h 14722578"/>
              <a:gd name="connsiteX274" fmla="*/ 6714457 w 7456805"/>
              <a:gd name="connsiteY274" fmla="*/ 4618944 h 14722578"/>
              <a:gd name="connsiteX275" fmla="*/ 6693831 w 7456805"/>
              <a:gd name="connsiteY275" fmla="*/ 4569110 h 14722578"/>
              <a:gd name="connsiteX276" fmla="*/ 6704295 w 7456805"/>
              <a:gd name="connsiteY276" fmla="*/ 4590036 h 14722578"/>
              <a:gd name="connsiteX277" fmla="*/ 6693831 w 7456805"/>
              <a:gd name="connsiteY277" fmla="*/ 4569110 h 14722578"/>
              <a:gd name="connsiteX278" fmla="*/ 6443791 w 7456805"/>
              <a:gd name="connsiteY278" fmla="*/ 4429871 h 14722578"/>
              <a:gd name="connsiteX279" fmla="*/ 6442281 w 7456805"/>
              <a:gd name="connsiteY279" fmla="*/ 4437672 h 14722578"/>
              <a:gd name="connsiteX280" fmla="*/ 6441791 w 7456805"/>
              <a:gd name="connsiteY280" fmla="*/ 4440206 h 14722578"/>
              <a:gd name="connsiteX281" fmla="*/ 6446205 w 7456805"/>
              <a:gd name="connsiteY281" fmla="*/ 4417401 h 14722578"/>
              <a:gd name="connsiteX282" fmla="*/ 6443791 w 7456805"/>
              <a:gd name="connsiteY282" fmla="*/ 4429871 h 14722578"/>
              <a:gd name="connsiteX283" fmla="*/ 6444733 w 7456805"/>
              <a:gd name="connsiteY283" fmla="*/ 4425003 h 14722578"/>
              <a:gd name="connsiteX284" fmla="*/ 6446205 w 7456805"/>
              <a:gd name="connsiteY284" fmla="*/ 4417401 h 14722578"/>
              <a:gd name="connsiteX285" fmla="*/ 6435743 w 7456805"/>
              <a:gd name="connsiteY285" fmla="*/ 4342418 h 14722578"/>
              <a:gd name="connsiteX286" fmla="*/ 6435743 w 7456805"/>
              <a:gd name="connsiteY286" fmla="*/ 4352881 h 14722578"/>
              <a:gd name="connsiteX287" fmla="*/ 6435743 w 7456805"/>
              <a:gd name="connsiteY287" fmla="*/ 4342418 h 14722578"/>
              <a:gd name="connsiteX288" fmla="*/ 6423537 w 7456805"/>
              <a:gd name="connsiteY288" fmla="*/ 4277898 h 14722578"/>
              <a:gd name="connsiteX289" fmla="*/ 6423537 w 7456805"/>
              <a:gd name="connsiteY289" fmla="*/ 4277898 h 14722578"/>
              <a:gd name="connsiteX290" fmla="*/ 6583495 w 7456805"/>
              <a:gd name="connsiteY290" fmla="*/ 4232154 h 14722578"/>
              <a:gd name="connsiteX291" fmla="*/ 6585713 w 7456805"/>
              <a:gd name="connsiteY291" fmla="*/ 4342418 h 14722578"/>
              <a:gd name="connsiteX292" fmla="*/ 6575249 w 7456805"/>
              <a:gd name="connsiteY292" fmla="*/ 4234303 h 14722578"/>
              <a:gd name="connsiteX293" fmla="*/ 6583495 w 7456805"/>
              <a:gd name="connsiteY293" fmla="*/ 4232154 h 14722578"/>
              <a:gd name="connsiteX294" fmla="*/ 6413073 w 7456805"/>
              <a:gd name="connsiteY294" fmla="*/ 4211634 h 14722578"/>
              <a:gd name="connsiteX295" fmla="*/ 6423537 w 7456805"/>
              <a:gd name="connsiteY295" fmla="*/ 4277898 h 14722578"/>
              <a:gd name="connsiteX296" fmla="*/ 6413073 w 7456805"/>
              <a:gd name="connsiteY296" fmla="*/ 4211634 h 14722578"/>
              <a:gd name="connsiteX297" fmla="*/ 6392147 w 7456805"/>
              <a:gd name="connsiteY297" fmla="*/ 4082594 h 14722578"/>
              <a:gd name="connsiteX298" fmla="*/ 6413073 w 7456805"/>
              <a:gd name="connsiteY298" fmla="*/ 4211634 h 14722578"/>
              <a:gd name="connsiteX299" fmla="*/ 6392147 w 7456805"/>
              <a:gd name="connsiteY299" fmla="*/ 4082594 h 14722578"/>
              <a:gd name="connsiteX300" fmla="*/ 6378169 w 7456805"/>
              <a:gd name="connsiteY300" fmla="*/ 4064203 h 14722578"/>
              <a:gd name="connsiteX301" fmla="*/ 6392147 w 7456805"/>
              <a:gd name="connsiteY301" fmla="*/ 4082594 h 14722578"/>
              <a:gd name="connsiteX302" fmla="*/ 6378169 w 7456805"/>
              <a:gd name="connsiteY302" fmla="*/ 4064203 h 14722578"/>
              <a:gd name="connsiteX303" fmla="*/ 6121853 w 7456805"/>
              <a:gd name="connsiteY303" fmla="*/ 4039000 h 14722578"/>
              <a:gd name="connsiteX304" fmla="*/ 6142777 w 7456805"/>
              <a:gd name="connsiteY304" fmla="*/ 4223841 h 14722578"/>
              <a:gd name="connsiteX305" fmla="*/ 6175911 w 7456805"/>
              <a:gd name="connsiteY305" fmla="*/ 4396475 h 14722578"/>
              <a:gd name="connsiteX306" fmla="*/ 6531653 w 7456805"/>
              <a:gd name="connsiteY306" fmla="*/ 6731402 h 14722578"/>
              <a:gd name="connsiteX307" fmla="*/ 6554325 w 7456805"/>
              <a:gd name="connsiteY307" fmla="*/ 6914498 h 14722578"/>
              <a:gd name="connsiteX308" fmla="*/ 6521191 w 7456805"/>
              <a:gd name="connsiteY308" fmla="*/ 6536097 h 14722578"/>
              <a:gd name="connsiteX309" fmla="*/ 6196837 w 7456805"/>
              <a:gd name="connsiteY309" fmla="*/ 4373806 h 14722578"/>
              <a:gd name="connsiteX310" fmla="*/ 6121853 w 7456805"/>
              <a:gd name="connsiteY310" fmla="*/ 4039000 h 14722578"/>
              <a:gd name="connsiteX311" fmla="*/ 6108173 w 7456805"/>
              <a:gd name="connsiteY311" fmla="*/ 4004724 h 14722578"/>
              <a:gd name="connsiteX312" fmla="*/ 6105231 w 7456805"/>
              <a:gd name="connsiteY312" fmla="*/ 4023360 h 14722578"/>
              <a:gd name="connsiteX313" fmla="*/ 6108173 w 7456805"/>
              <a:gd name="connsiteY313" fmla="*/ 4004724 h 14722578"/>
              <a:gd name="connsiteX314" fmla="*/ 6371111 w 7456805"/>
              <a:gd name="connsiteY314" fmla="*/ 3953473 h 14722578"/>
              <a:gd name="connsiteX315" fmla="*/ 6379941 w 7456805"/>
              <a:gd name="connsiteY315" fmla="*/ 3995405 h 14722578"/>
              <a:gd name="connsiteX316" fmla="*/ 6369477 w 7456805"/>
              <a:gd name="connsiteY316" fmla="*/ 3964017 h 14722578"/>
              <a:gd name="connsiteX317" fmla="*/ 6371111 w 7456805"/>
              <a:gd name="connsiteY317" fmla="*/ 3953473 h 14722578"/>
              <a:gd name="connsiteX318" fmla="*/ 6354599 w 7456805"/>
              <a:gd name="connsiteY318" fmla="*/ 3936934 h 14722578"/>
              <a:gd name="connsiteX319" fmla="*/ 6359013 w 7456805"/>
              <a:gd name="connsiteY319" fmla="*/ 3941348 h 14722578"/>
              <a:gd name="connsiteX320" fmla="*/ 6354599 w 7456805"/>
              <a:gd name="connsiteY320" fmla="*/ 3936934 h 14722578"/>
              <a:gd name="connsiteX321" fmla="*/ 6083069 w 7456805"/>
              <a:gd name="connsiteY321" fmla="*/ 3794683 h 14722578"/>
              <a:gd name="connsiteX322" fmla="*/ 6078257 w 7456805"/>
              <a:gd name="connsiteY322" fmla="*/ 3801845 h 14722578"/>
              <a:gd name="connsiteX323" fmla="*/ 6088719 w 7456805"/>
              <a:gd name="connsiteY323" fmla="*/ 3833233 h 14722578"/>
              <a:gd name="connsiteX324" fmla="*/ 6083069 w 7456805"/>
              <a:gd name="connsiteY324" fmla="*/ 3794683 h 14722578"/>
              <a:gd name="connsiteX325" fmla="*/ 6062643 w 7456805"/>
              <a:gd name="connsiteY325" fmla="*/ 3666648 h 14722578"/>
              <a:gd name="connsiteX326" fmla="*/ 6067793 w 7456805"/>
              <a:gd name="connsiteY326" fmla="*/ 3671062 h 14722578"/>
              <a:gd name="connsiteX327" fmla="*/ 6062643 w 7456805"/>
              <a:gd name="connsiteY327" fmla="*/ 3666648 h 14722578"/>
              <a:gd name="connsiteX328" fmla="*/ 6028939 w 7456805"/>
              <a:gd name="connsiteY328" fmla="*/ 3454860 h 14722578"/>
              <a:gd name="connsiteX329" fmla="*/ 6024197 w 7456805"/>
              <a:gd name="connsiteY329" fmla="*/ 3467039 h 14722578"/>
              <a:gd name="connsiteX330" fmla="*/ 6045123 w 7456805"/>
              <a:gd name="connsiteY330" fmla="*/ 3487964 h 14722578"/>
              <a:gd name="connsiteX331" fmla="*/ 6028939 w 7456805"/>
              <a:gd name="connsiteY331" fmla="*/ 3454860 h 14722578"/>
              <a:gd name="connsiteX332" fmla="*/ 5793083 w 7456805"/>
              <a:gd name="connsiteY332" fmla="*/ 2472265 h 14722578"/>
              <a:gd name="connsiteX333" fmla="*/ 5797497 w 7456805"/>
              <a:gd name="connsiteY333" fmla="*/ 2514933 h 14722578"/>
              <a:gd name="connsiteX334" fmla="*/ 5787035 w 7456805"/>
              <a:gd name="connsiteY334" fmla="*/ 2481801 h 14722578"/>
              <a:gd name="connsiteX335" fmla="*/ 5793083 w 7456805"/>
              <a:gd name="connsiteY335" fmla="*/ 2472265 h 14722578"/>
              <a:gd name="connsiteX336" fmla="*/ 5783945 w 7456805"/>
              <a:gd name="connsiteY336" fmla="*/ 2408351 h 14722578"/>
              <a:gd name="connsiteX337" fmla="*/ 5788807 w 7456805"/>
              <a:gd name="connsiteY337" fmla="*/ 2414747 h 14722578"/>
              <a:gd name="connsiteX338" fmla="*/ 5787253 w 7456805"/>
              <a:gd name="connsiteY338" fmla="*/ 2412704 h 14722578"/>
              <a:gd name="connsiteX339" fmla="*/ 5774829 w 7456805"/>
              <a:gd name="connsiteY339" fmla="*/ 2396356 h 14722578"/>
              <a:gd name="connsiteX340" fmla="*/ 5779489 w 7456805"/>
              <a:gd name="connsiteY340" fmla="*/ 2402486 h 14722578"/>
              <a:gd name="connsiteX341" fmla="*/ 5783945 w 7456805"/>
              <a:gd name="connsiteY341" fmla="*/ 2408351 h 14722578"/>
              <a:gd name="connsiteX342" fmla="*/ 5753901 w 7456805"/>
              <a:gd name="connsiteY342" fmla="*/ 2255109 h 14722578"/>
              <a:gd name="connsiteX343" fmla="*/ 5774829 w 7456805"/>
              <a:gd name="connsiteY343" fmla="*/ 2396356 h 14722578"/>
              <a:gd name="connsiteX344" fmla="*/ 5753901 w 7456805"/>
              <a:gd name="connsiteY344" fmla="*/ 2255109 h 14722578"/>
              <a:gd name="connsiteX345" fmla="*/ 5743439 w 7456805"/>
              <a:gd name="connsiteY345" fmla="*/ 2190590 h 14722578"/>
              <a:gd name="connsiteX346" fmla="*/ 5753901 w 7456805"/>
              <a:gd name="connsiteY346" fmla="*/ 2255109 h 14722578"/>
              <a:gd name="connsiteX347" fmla="*/ 5743439 w 7456805"/>
              <a:gd name="connsiteY347" fmla="*/ 2190590 h 14722578"/>
              <a:gd name="connsiteX348" fmla="*/ 5731233 w 7456805"/>
              <a:gd name="connsiteY348" fmla="*/ 2136532 h 14722578"/>
              <a:gd name="connsiteX349" fmla="*/ 5743439 w 7456805"/>
              <a:gd name="connsiteY349" fmla="*/ 2190590 h 14722578"/>
              <a:gd name="connsiteX350" fmla="*/ 5731233 w 7456805"/>
              <a:gd name="connsiteY350" fmla="*/ 2136532 h 14722578"/>
              <a:gd name="connsiteX351" fmla="*/ 5710305 w 7456805"/>
              <a:gd name="connsiteY351" fmla="*/ 1997030 h 14722578"/>
              <a:gd name="connsiteX352" fmla="*/ 5731233 w 7456805"/>
              <a:gd name="connsiteY352" fmla="*/ 2136532 h 14722578"/>
              <a:gd name="connsiteX353" fmla="*/ 5710305 w 7456805"/>
              <a:gd name="connsiteY353" fmla="*/ 1997030 h 14722578"/>
              <a:gd name="connsiteX354" fmla="*/ 3243537 w 7456805"/>
              <a:gd name="connsiteY354" fmla="*/ 1643995 h 14722578"/>
              <a:gd name="connsiteX355" fmla="*/ 3213129 w 7456805"/>
              <a:gd name="connsiteY355" fmla="*/ 1672686 h 14722578"/>
              <a:gd name="connsiteX356" fmla="*/ 3223592 w 7456805"/>
              <a:gd name="connsiteY356" fmla="*/ 1650016 h 14722578"/>
              <a:gd name="connsiteX357" fmla="*/ 3243537 w 7456805"/>
              <a:gd name="connsiteY357" fmla="*/ 1643995 h 14722578"/>
              <a:gd name="connsiteX358" fmla="*/ 5090477 w 7456805"/>
              <a:gd name="connsiteY358" fmla="*/ 1044661 h 14722578"/>
              <a:gd name="connsiteX359" fmla="*/ 5082525 w 7456805"/>
              <a:gd name="connsiteY359" fmla="*/ 1055386 h 14722578"/>
              <a:gd name="connsiteX360" fmla="*/ 5115657 w 7456805"/>
              <a:gd name="connsiteY360" fmla="*/ 1250690 h 14722578"/>
              <a:gd name="connsiteX361" fmla="*/ 5180179 w 7456805"/>
              <a:gd name="connsiteY361" fmla="*/ 1768594 h 14722578"/>
              <a:gd name="connsiteX362" fmla="*/ 5192385 w 7456805"/>
              <a:gd name="connsiteY362" fmla="*/ 1616885 h 14722578"/>
              <a:gd name="connsiteX363" fmla="*/ 5126121 w 7456805"/>
              <a:gd name="connsiteY363" fmla="*/ 1240227 h 14722578"/>
              <a:gd name="connsiteX364" fmla="*/ 5090477 w 7456805"/>
              <a:gd name="connsiteY364" fmla="*/ 1044661 h 14722578"/>
              <a:gd name="connsiteX365" fmla="*/ 5256909 w 7456805"/>
              <a:gd name="connsiteY365" fmla="*/ 818232 h 14722578"/>
              <a:gd name="connsiteX366" fmla="*/ 5244701 w 7456805"/>
              <a:gd name="connsiteY366" fmla="*/ 828695 h 14722578"/>
              <a:gd name="connsiteX367" fmla="*/ 5267371 w 7456805"/>
              <a:gd name="connsiteY367" fmla="*/ 947272 h 14722578"/>
              <a:gd name="connsiteX368" fmla="*/ 5244701 w 7456805"/>
              <a:gd name="connsiteY368" fmla="*/ 936809 h 14722578"/>
              <a:gd name="connsiteX369" fmla="*/ 5234237 w 7456805"/>
              <a:gd name="connsiteY369" fmla="*/ 969941 h 14722578"/>
              <a:gd name="connsiteX370" fmla="*/ 5256909 w 7456805"/>
              <a:gd name="connsiteY370" fmla="*/ 1186170 h 14722578"/>
              <a:gd name="connsiteX371" fmla="*/ 5277833 w 7456805"/>
              <a:gd name="connsiteY371" fmla="*/ 1433787 h 14722578"/>
              <a:gd name="connsiteX372" fmla="*/ 5396415 w 7456805"/>
              <a:gd name="connsiteY372" fmla="*/ 1930766 h 14722578"/>
              <a:gd name="connsiteX373" fmla="*/ 5494069 w 7456805"/>
              <a:gd name="connsiteY373" fmla="*/ 2471339 h 14722578"/>
              <a:gd name="connsiteX374" fmla="*/ 5710305 w 7456805"/>
              <a:gd name="connsiteY374" fmla="*/ 3433907 h 14722578"/>
              <a:gd name="connsiteX375" fmla="*/ 5710305 w 7456805"/>
              <a:gd name="connsiteY375" fmla="*/ 3336255 h 14722578"/>
              <a:gd name="connsiteX376" fmla="*/ 5635321 w 7456805"/>
              <a:gd name="connsiteY376" fmla="*/ 2860202 h 14722578"/>
              <a:gd name="connsiteX377" fmla="*/ 5537665 w 7456805"/>
              <a:gd name="connsiteY377" fmla="*/ 2211515 h 14722578"/>
              <a:gd name="connsiteX378" fmla="*/ 5527203 w 7456805"/>
              <a:gd name="connsiteY378" fmla="*/ 2082475 h 14722578"/>
              <a:gd name="connsiteX379" fmla="*/ 5548129 w 7456805"/>
              <a:gd name="connsiteY379" fmla="*/ 2049343 h 14722578"/>
              <a:gd name="connsiteX380" fmla="*/ 5483607 w 7456805"/>
              <a:gd name="connsiteY380" fmla="*/ 1595959 h 14722578"/>
              <a:gd name="connsiteX381" fmla="*/ 5440011 w 7456805"/>
              <a:gd name="connsiteY381" fmla="*/ 1271616 h 14722578"/>
              <a:gd name="connsiteX382" fmla="*/ 5375489 w 7456805"/>
              <a:gd name="connsiteY382" fmla="*/ 969941 h 14722578"/>
              <a:gd name="connsiteX383" fmla="*/ 5342357 w 7456805"/>
              <a:gd name="connsiteY383" fmla="*/ 936809 h 14722578"/>
              <a:gd name="connsiteX384" fmla="*/ 5331893 w 7456805"/>
              <a:gd name="connsiteY384" fmla="*/ 882752 h 14722578"/>
              <a:gd name="connsiteX385" fmla="*/ 5256909 w 7456805"/>
              <a:gd name="connsiteY385" fmla="*/ 818232 h 14722578"/>
              <a:gd name="connsiteX386" fmla="*/ 5556201 w 7456805"/>
              <a:gd name="connsiteY386" fmla="*/ 812397 h 14722578"/>
              <a:gd name="connsiteX387" fmla="*/ 5558467 w 7456805"/>
              <a:gd name="connsiteY387" fmla="*/ 817357 h 14722578"/>
              <a:gd name="connsiteX388" fmla="*/ 5558593 w 7456805"/>
              <a:gd name="connsiteY388" fmla="*/ 818232 h 14722578"/>
              <a:gd name="connsiteX389" fmla="*/ 5551999 w 7456805"/>
              <a:gd name="connsiteY389" fmla="*/ 803192 h 14722578"/>
              <a:gd name="connsiteX390" fmla="*/ 5553149 w 7456805"/>
              <a:gd name="connsiteY390" fmla="*/ 804949 h 14722578"/>
              <a:gd name="connsiteX391" fmla="*/ 5556201 w 7456805"/>
              <a:gd name="connsiteY391" fmla="*/ 812397 h 14722578"/>
              <a:gd name="connsiteX392" fmla="*/ 4855825 w 7456805"/>
              <a:gd name="connsiteY392" fmla="*/ 666523 h 14722578"/>
              <a:gd name="connsiteX393" fmla="*/ 4922091 w 7456805"/>
              <a:gd name="connsiteY393" fmla="*/ 774637 h 14722578"/>
              <a:gd name="connsiteX394" fmla="*/ 4855825 w 7456805"/>
              <a:gd name="connsiteY394" fmla="*/ 666523 h 14722578"/>
              <a:gd name="connsiteX395" fmla="*/ 4852009 w 7456805"/>
              <a:gd name="connsiteY395" fmla="*/ 591485 h 14722578"/>
              <a:gd name="connsiteX396" fmla="*/ 4878495 w 7456805"/>
              <a:gd name="connsiteY396" fmla="*/ 635135 h 14722578"/>
              <a:gd name="connsiteX397" fmla="*/ 4845361 w 7456805"/>
              <a:gd name="connsiteY397" fmla="*/ 602003 h 14722578"/>
              <a:gd name="connsiteX398" fmla="*/ 4852009 w 7456805"/>
              <a:gd name="connsiteY398" fmla="*/ 591485 h 14722578"/>
              <a:gd name="connsiteX399" fmla="*/ 5570799 w 7456805"/>
              <a:gd name="connsiteY399" fmla="*/ 136413 h 14722578"/>
              <a:gd name="connsiteX400" fmla="*/ 5612651 w 7456805"/>
              <a:gd name="connsiteY400" fmla="*/ 159082 h 14722578"/>
              <a:gd name="connsiteX401" fmla="*/ 5677173 w 7456805"/>
              <a:gd name="connsiteY401" fmla="*/ 136413 h 14722578"/>
              <a:gd name="connsiteX402" fmla="*/ 5731233 w 7456805"/>
              <a:gd name="connsiteY402" fmla="*/ 169545 h 14722578"/>
              <a:gd name="connsiteX403" fmla="*/ 5753901 w 7456805"/>
              <a:gd name="connsiteY403" fmla="*/ 244527 h 14722578"/>
              <a:gd name="connsiteX404" fmla="*/ 5818425 w 7456805"/>
              <a:gd name="connsiteY404" fmla="*/ 396236 h 14722578"/>
              <a:gd name="connsiteX405" fmla="*/ 5774829 w 7456805"/>
              <a:gd name="connsiteY405" fmla="*/ 471219 h 14722578"/>
              <a:gd name="connsiteX406" fmla="*/ 5731233 w 7456805"/>
              <a:gd name="connsiteY406" fmla="*/ 460756 h 14722578"/>
              <a:gd name="connsiteX407" fmla="*/ 5720769 w 7456805"/>
              <a:gd name="connsiteY407" fmla="*/ 504351 h 14722578"/>
              <a:gd name="connsiteX408" fmla="*/ 5666709 w 7456805"/>
              <a:gd name="connsiteY408" fmla="*/ 493888 h 14722578"/>
              <a:gd name="connsiteX409" fmla="*/ 5710305 w 7456805"/>
              <a:gd name="connsiteY409" fmla="*/ 687448 h 14722578"/>
              <a:gd name="connsiteX410" fmla="*/ 5591725 w 7456805"/>
              <a:gd name="connsiteY410" fmla="*/ 558408 h 14722578"/>
              <a:gd name="connsiteX411" fmla="*/ 5591725 w 7456805"/>
              <a:gd name="connsiteY411" fmla="*/ 558408 h 14722578"/>
              <a:gd name="connsiteX412" fmla="*/ 5612651 w 7456805"/>
              <a:gd name="connsiteY412" fmla="*/ 666523 h 14722578"/>
              <a:gd name="connsiteX413" fmla="*/ 5612651 w 7456805"/>
              <a:gd name="connsiteY413" fmla="*/ 731043 h 14722578"/>
              <a:gd name="connsiteX414" fmla="*/ 5591725 w 7456805"/>
              <a:gd name="connsiteY414" fmla="*/ 828695 h 14722578"/>
              <a:gd name="connsiteX415" fmla="*/ 5559463 w 7456805"/>
              <a:gd name="connsiteY415" fmla="*/ 819540 h 14722578"/>
              <a:gd name="connsiteX416" fmla="*/ 5558467 w 7456805"/>
              <a:gd name="connsiteY416" fmla="*/ 817357 h 14722578"/>
              <a:gd name="connsiteX417" fmla="*/ 5552025 w 7456805"/>
              <a:gd name="connsiteY417" fmla="*/ 772703 h 14722578"/>
              <a:gd name="connsiteX418" fmla="*/ 5514997 w 7456805"/>
              <a:gd name="connsiteY418" fmla="*/ 635135 h 14722578"/>
              <a:gd name="connsiteX419" fmla="*/ 5527203 w 7456805"/>
              <a:gd name="connsiteY419" fmla="*/ 731043 h 14722578"/>
              <a:gd name="connsiteX420" fmla="*/ 5473145 w 7456805"/>
              <a:gd name="connsiteY420" fmla="*/ 699655 h 14722578"/>
              <a:gd name="connsiteX421" fmla="*/ 5450473 w 7456805"/>
              <a:gd name="connsiteY421" fmla="*/ 785100 h 14722578"/>
              <a:gd name="connsiteX422" fmla="*/ 5460937 w 7456805"/>
              <a:gd name="connsiteY422" fmla="*/ 839157 h 14722578"/>
              <a:gd name="connsiteX423" fmla="*/ 5440011 w 7456805"/>
              <a:gd name="connsiteY423" fmla="*/ 872289 h 14722578"/>
              <a:gd name="connsiteX424" fmla="*/ 5440011 w 7456805"/>
              <a:gd name="connsiteY424" fmla="*/ 1034461 h 14722578"/>
              <a:gd name="connsiteX425" fmla="*/ 5537665 w 7456805"/>
              <a:gd name="connsiteY425" fmla="*/ 1693611 h 14722578"/>
              <a:gd name="connsiteX426" fmla="*/ 5591725 w 7456805"/>
              <a:gd name="connsiteY426" fmla="*/ 1833114 h 14722578"/>
              <a:gd name="connsiteX427" fmla="*/ 5612651 w 7456805"/>
              <a:gd name="connsiteY427" fmla="*/ 1845320 h 14722578"/>
              <a:gd name="connsiteX428" fmla="*/ 5743439 w 7456805"/>
              <a:gd name="connsiteY428" fmla="*/ 2666642 h 14722578"/>
              <a:gd name="connsiteX429" fmla="*/ 5774829 w 7456805"/>
              <a:gd name="connsiteY429" fmla="*/ 2753832 h 14722578"/>
              <a:gd name="connsiteX430" fmla="*/ 5797497 w 7456805"/>
              <a:gd name="connsiteY430" fmla="*/ 2731162 h 14722578"/>
              <a:gd name="connsiteX431" fmla="*/ 5851557 w 7456805"/>
              <a:gd name="connsiteY431" fmla="*/ 3034581 h 14722578"/>
              <a:gd name="connsiteX432" fmla="*/ 5893409 w 7456805"/>
              <a:gd name="connsiteY432" fmla="*/ 3120026 h 14722578"/>
              <a:gd name="connsiteX433" fmla="*/ 5818425 w 7456805"/>
              <a:gd name="connsiteY433" fmla="*/ 2710237 h 14722578"/>
              <a:gd name="connsiteX434" fmla="*/ 5797497 w 7456805"/>
              <a:gd name="connsiteY434" fmla="*/ 2548065 h 14722578"/>
              <a:gd name="connsiteX435" fmla="*/ 5828887 w 7456805"/>
              <a:gd name="connsiteY435" fmla="*/ 2666642 h 14722578"/>
              <a:gd name="connsiteX436" fmla="*/ 5862021 w 7456805"/>
              <a:gd name="connsiteY436" fmla="*/ 2795682 h 14722578"/>
              <a:gd name="connsiteX437" fmla="*/ 5862021 w 7456805"/>
              <a:gd name="connsiteY437" fmla="*/ 2795682 h 14722578"/>
              <a:gd name="connsiteX438" fmla="*/ 5787035 w 7456805"/>
              <a:gd name="connsiteY438" fmla="*/ 2180127 h 14722578"/>
              <a:gd name="connsiteX439" fmla="*/ 5862021 w 7456805"/>
              <a:gd name="connsiteY439" fmla="*/ 2548065 h 14722578"/>
              <a:gd name="connsiteX440" fmla="*/ 6003271 w 7456805"/>
              <a:gd name="connsiteY440" fmla="*/ 3325792 h 14722578"/>
              <a:gd name="connsiteX441" fmla="*/ 6034661 w 7456805"/>
              <a:gd name="connsiteY441" fmla="*/ 3400775 h 14722578"/>
              <a:gd name="connsiteX442" fmla="*/ 5970137 w 7456805"/>
              <a:gd name="connsiteY442" fmla="*/ 3022374 h 14722578"/>
              <a:gd name="connsiteX443" fmla="*/ 5991065 w 7456805"/>
              <a:gd name="connsiteY443" fmla="*/ 3001449 h 14722578"/>
              <a:gd name="connsiteX444" fmla="*/ 5947469 w 7456805"/>
              <a:gd name="connsiteY444" fmla="*/ 2720700 h 14722578"/>
              <a:gd name="connsiteX445" fmla="*/ 5970137 w 7456805"/>
              <a:gd name="connsiteY445" fmla="*/ 2741625 h 14722578"/>
              <a:gd name="connsiteX446" fmla="*/ 5980601 w 7456805"/>
              <a:gd name="connsiteY446" fmla="*/ 2677105 h 14722578"/>
              <a:gd name="connsiteX447" fmla="*/ 6067793 w 7456805"/>
              <a:gd name="connsiteY447" fmla="*/ 2914260 h 14722578"/>
              <a:gd name="connsiteX448" fmla="*/ 6175911 w 7456805"/>
              <a:gd name="connsiteY448" fmla="*/ 3454832 h 14722578"/>
              <a:gd name="connsiteX449" fmla="*/ 6229969 w 7456805"/>
              <a:gd name="connsiteY449" fmla="*/ 3737325 h 14722578"/>
              <a:gd name="connsiteX450" fmla="*/ 6271823 w 7456805"/>
              <a:gd name="connsiteY450" fmla="*/ 3758251 h 14722578"/>
              <a:gd name="connsiteX451" fmla="*/ 6315417 w 7456805"/>
              <a:gd name="connsiteY451" fmla="*/ 4028537 h 14722578"/>
              <a:gd name="connsiteX452" fmla="*/ 6608383 w 7456805"/>
              <a:gd name="connsiteY452" fmla="*/ 5876947 h 14722578"/>
              <a:gd name="connsiteX453" fmla="*/ 6618845 w 7456805"/>
              <a:gd name="connsiteY453" fmla="*/ 5843815 h 14722578"/>
              <a:gd name="connsiteX454" fmla="*/ 6338089 w 7456805"/>
              <a:gd name="connsiteY454" fmla="*/ 4049463 h 14722578"/>
              <a:gd name="connsiteX455" fmla="*/ 6348551 w 7456805"/>
              <a:gd name="connsiteY455" fmla="*/ 3964017 h 14722578"/>
              <a:gd name="connsiteX456" fmla="*/ 6456669 w 7456805"/>
              <a:gd name="connsiteY456" fmla="*/ 4600498 h 14722578"/>
              <a:gd name="connsiteX457" fmla="*/ 6500265 w 7456805"/>
              <a:gd name="connsiteY457" fmla="*/ 4656300 h 14722578"/>
              <a:gd name="connsiteX458" fmla="*/ 6521191 w 7456805"/>
              <a:gd name="connsiteY458" fmla="*/ 4828934 h 14722578"/>
              <a:gd name="connsiteX459" fmla="*/ 6672905 w 7456805"/>
              <a:gd name="connsiteY459" fmla="*/ 5822890 h 14722578"/>
              <a:gd name="connsiteX460" fmla="*/ 6704295 w 7456805"/>
              <a:gd name="connsiteY460" fmla="*/ 5876947 h 14722578"/>
              <a:gd name="connsiteX461" fmla="*/ 6521191 w 7456805"/>
              <a:gd name="connsiteY461" fmla="*/ 4569110 h 14722578"/>
              <a:gd name="connsiteX462" fmla="*/ 6435743 w 7456805"/>
              <a:gd name="connsiteY462" fmla="*/ 4136652 h 14722578"/>
              <a:gd name="connsiteX463" fmla="*/ 6456669 w 7456805"/>
              <a:gd name="connsiteY463" fmla="*/ 4082594 h 14722578"/>
              <a:gd name="connsiteX464" fmla="*/ 6791485 w 7456805"/>
              <a:gd name="connsiteY464" fmla="*/ 6288481 h 14722578"/>
              <a:gd name="connsiteX465" fmla="*/ 6856009 w 7456805"/>
              <a:gd name="connsiteY465" fmla="*/ 6612824 h 14722578"/>
              <a:gd name="connsiteX466" fmla="*/ 6856009 w 7456805"/>
              <a:gd name="connsiteY466" fmla="*/ 6569229 h 14722578"/>
              <a:gd name="connsiteX467" fmla="*/ 6770561 w 7456805"/>
              <a:gd name="connsiteY467" fmla="*/ 5876947 h 14722578"/>
              <a:gd name="connsiteX468" fmla="*/ 6747889 w 7456805"/>
              <a:gd name="connsiteY468" fmla="*/ 5660719 h 14722578"/>
              <a:gd name="connsiteX469" fmla="*/ 6845545 w 7456805"/>
              <a:gd name="connsiteY469" fmla="*/ 6330331 h 14722578"/>
              <a:gd name="connsiteX470" fmla="*/ 6878677 w 7456805"/>
              <a:gd name="connsiteY470" fmla="*/ 6396595 h 14722578"/>
              <a:gd name="connsiteX471" fmla="*/ 6770561 w 7456805"/>
              <a:gd name="connsiteY471" fmla="*/ 5390432 h 14722578"/>
              <a:gd name="connsiteX472" fmla="*/ 6650235 w 7456805"/>
              <a:gd name="connsiteY472" fmla="*/ 4710356 h 14722578"/>
              <a:gd name="connsiteX473" fmla="*/ 6629309 w 7456805"/>
              <a:gd name="connsiteY473" fmla="*/ 4504590 h 14722578"/>
              <a:gd name="connsiteX474" fmla="*/ 6704295 w 7456805"/>
              <a:gd name="connsiteY474" fmla="*/ 4741745 h 14722578"/>
              <a:gd name="connsiteX475" fmla="*/ 6812413 w 7456805"/>
              <a:gd name="connsiteY475" fmla="*/ 5477621 h 14722578"/>
              <a:gd name="connsiteX476" fmla="*/ 6856009 w 7456805"/>
              <a:gd name="connsiteY476" fmla="*/ 5617124 h 14722578"/>
              <a:gd name="connsiteX477" fmla="*/ 6920531 w 7456805"/>
              <a:gd name="connsiteY477" fmla="*/ 6093176 h 14722578"/>
              <a:gd name="connsiteX478" fmla="*/ 6932737 w 7456805"/>
              <a:gd name="connsiteY478" fmla="*/ 6309406 h 14722578"/>
              <a:gd name="connsiteX479" fmla="*/ 6964125 w 7456805"/>
              <a:gd name="connsiteY479" fmla="*/ 6407057 h 14722578"/>
              <a:gd name="connsiteX480" fmla="*/ 6997259 w 7456805"/>
              <a:gd name="connsiteY480" fmla="*/ 6525635 h 14722578"/>
              <a:gd name="connsiteX481" fmla="*/ 6866471 w 7456805"/>
              <a:gd name="connsiteY481" fmla="*/ 5477621 h 14722578"/>
              <a:gd name="connsiteX482" fmla="*/ 6737427 w 7456805"/>
              <a:gd name="connsiteY482" fmla="*/ 4612704 h 14722578"/>
              <a:gd name="connsiteX483" fmla="*/ 6639773 w 7456805"/>
              <a:gd name="connsiteY483" fmla="*/ 4039000 h 14722578"/>
              <a:gd name="connsiteX484" fmla="*/ 6639773 w 7456805"/>
              <a:gd name="connsiteY484" fmla="*/ 3899497 h 14722578"/>
              <a:gd name="connsiteX485" fmla="*/ 6747889 w 7456805"/>
              <a:gd name="connsiteY485" fmla="*/ 4546441 h 14722578"/>
              <a:gd name="connsiteX486" fmla="*/ 6866471 w 7456805"/>
              <a:gd name="connsiteY486" fmla="*/ 5238723 h 14722578"/>
              <a:gd name="connsiteX487" fmla="*/ 6878677 w 7456805"/>
              <a:gd name="connsiteY487" fmla="*/ 5120145 h 14722578"/>
              <a:gd name="connsiteX488" fmla="*/ 6683369 w 7456805"/>
              <a:gd name="connsiteY488" fmla="*/ 4007612 h 14722578"/>
              <a:gd name="connsiteX489" fmla="*/ 6704295 w 7456805"/>
              <a:gd name="connsiteY489" fmla="*/ 4018074 h 14722578"/>
              <a:gd name="connsiteX490" fmla="*/ 6726965 w 7456805"/>
              <a:gd name="connsiteY490" fmla="*/ 4136652 h 14722578"/>
              <a:gd name="connsiteX491" fmla="*/ 7298943 w 7456805"/>
              <a:gd name="connsiteY491" fmla="*/ 8190948 h 14722578"/>
              <a:gd name="connsiteX492" fmla="*/ 7332077 w 7456805"/>
              <a:gd name="connsiteY492" fmla="*/ 8698389 h 14722578"/>
              <a:gd name="connsiteX493" fmla="*/ 7342539 w 7456805"/>
              <a:gd name="connsiteY493" fmla="*/ 9043658 h 14722578"/>
              <a:gd name="connsiteX494" fmla="*/ 7365209 w 7456805"/>
              <a:gd name="connsiteY494" fmla="*/ 8935543 h 14722578"/>
              <a:gd name="connsiteX495" fmla="*/ 7353003 w 7456805"/>
              <a:gd name="connsiteY495" fmla="*/ 8881486 h 14722578"/>
              <a:gd name="connsiteX496" fmla="*/ 7311149 w 7456805"/>
              <a:gd name="connsiteY496" fmla="*/ 8039238 h 14722578"/>
              <a:gd name="connsiteX497" fmla="*/ 7342539 w 7456805"/>
              <a:gd name="connsiteY497" fmla="*/ 8190948 h 14722578"/>
              <a:gd name="connsiteX498" fmla="*/ 7375673 w 7456805"/>
              <a:gd name="connsiteY498" fmla="*/ 8871023 h 14722578"/>
              <a:gd name="connsiteX499" fmla="*/ 7396597 w 7456805"/>
              <a:gd name="connsiteY499" fmla="*/ 9336613 h 14722578"/>
              <a:gd name="connsiteX500" fmla="*/ 7429731 w 7456805"/>
              <a:gd name="connsiteY500" fmla="*/ 9270349 h 14722578"/>
              <a:gd name="connsiteX501" fmla="*/ 7440193 w 7456805"/>
              <a:gd name="connsiteY501" fmla="*/ 9530173 h 14722578"/>
              <a:gd name="connsiteX502" fmla="*/ 7353003 w 7456805"/>
              <a:gd name="connsiteY502" fmla="*/ 9887649 h 14722578"/>
              <a:gd name="connsiteX503" fmla="*/ 7244885 w 7456805"/>
              <a:gd name="connsiteY503" fmla="*/ 9864980 h 14722578"/>
              <a:gd name="connsiteX504" fmla="*/ 7267553 w 7456805"/>
              <a:gd name="connsiteY504" fmla="*/ 9833592 h 14722578"/>
              <a:gd name="connsiteX505" fmla="*/ 7223957 w 7456805"/>
              <a:gd name="connsiteY505" fmla="*/ 9864980 h 14722578"/>
              <a:gd name="connsiteX506" fmla="*/ 7159437 w 7456805"/>
              <a:gd name="connsiteY506" fmla="*/ 9908574 h 14722578"/>
              <a:gd name="connsiteX507" fmla="*/ 7082707 w 7456805"/>
              <a:gd name="connsiteY507" fmla="*/ 9887649 h 14722578"/>
              <a:gd name="connsiteX508" fmla="*/ 7040855 w 7456805"/>
              <a:gd name="connsiteY508" fmla="*/ 9919037 h 14722578"/>
              <a:gd name="connsiteX509" fmla="*/ 6986797 w 7456805"/>
              <a:gd name="connsiteY509" fmla="*/ 9908574 h 14722578"/>
              <a:gd name="connsiteX510" fmla="*/ 6910067 w 7456805"/>
              <a:gd name="connsiteY510" fmla="*/ 9974838 h 14722578"/>
              <a:gd name="connsiteX511" fmla="*/ 6812413 w 7456805"/>
              <a:gd name="connsiteY511" fmla="*/ 9974838 h 14722578"/>
              <a:gd name="connsiteX512" fmla="*/ 6878677 w 7456805"/>
              <a:gd name="connsiteY512" fmla="*/ 10006226 h 14722578"/>
              <a:gd name="connsiteX513" fmla="*/ 6662441 w 7456805"/>
              <a:gd name="connsiteY513" fmla="*/ 10027151 h 14722578"/>
              <a:gd name="connsiteX514" fmla="*/ 6531653 w 7456805"/>
              <a:gd name="connsiteY514" fmla="*/ 10049821 h 14722578"/>
              <a:gd name="connsiteX515" fmla="*/ 6510729 w 7456805"/>
              <a:gd name="connsiteY515" fmla="*/ 10114341 h 14722578"/>
              <a:gd name="connsiteX516" fmla="*/ 6186373 w 7456805"/>
              <a:gd name="connsiteY516" fmla="*/ 10135266 h 14722578"/>
              <a:gd name="connsiteX517" fmla="*/ 6121853 w 7456805"/>
              <a:gd name="connsiteY517" fmla="*/ 10189323 h 14722578"/>
              <a:gd name="connsiteX518" fmla="*/ 6055587 w 7456805"/>
              <a:gd name="connsiteY518" fmla="*/ 10201530 h 14722578"/>
              <a:gd name="connsiteX519" fmla="*/ 5916079 w 7456805"/>
              <a:gd name="connsiteY519" fmla="*/ 10222455 h 14722578"/>
              <a:gd name="connsiteX520" fmla="*/ 5851557 w 7456805"/>
              <a:gd name="connsiteY520" fmla="*/ 10286975 h 14722578"/>
              <a:gd name="connsiteX521" fmla="*/ 5764365 w 7456805"/>
              <a:gd name="connsiteY521" fmla="*/ 10286975 h 14722578"/>
              <a:gd name="connsiteX522" fmla="*/ 5666709 w 7456805"/>
              <a:gd name="connsiteY522" fmla="*/ 10330570 h 14722578"/>
              <a:gd name="connsiteX523" fmla="*/ 5514997 w 7456805"/>
              <a:gd name="connsiteY523" fmla="*/ 10351495 h 14722578"/>
              <a:gd name="connsiteX524" fmla="*/ 5602189 w 7456805"/>
              <a:gd name="connsiteY524" fmla="*/ 10590393 h 14722578"/>
              <a:gd name="connsiteX525" fmla="*/ 5677173 w 7456805"/>
              <a:gd name="connsiteY525" fmla="*/ 10794416 h 14722578"/>
              <a:gd name="connsiteX526" fmla="*/ 5514997 w 7456805"/>
              <a:gd name="connsiteY526" fmla="*/ 10513667 h 14722578"/>
              <a:gd name="connsiteX527" fmla="*/ 5527203 w 7456805"/>
              <a:gd name="connsiteY527" fmla="*/ 10567724 h 14722578"/>
              <a:gd name="connsiteX528" fmla="*/ 5807961 w 7456805"/>
              <a:gd name="connsiteY528" fmla="*/ 11216412 h 14722578"/>
              <a:gd name="connsiteX529" fmla="*/ 6078257 w 7456805"/>
              <a:gd name="connsiteY529" fmla="*/ 11887768 h 14722578"/>
              <a:gd name="connsiteX530" fmla="*/ 6325881 w 7456805"/>
              <a:gd name="connsiteY530" fmla="*/ 12590513 h 14722578"/>
              <a:gd name="connsiteX531" fmla="*/ 6175911 w 7456805"/>
              <a:gd name="connsiteY531" fmla="*/ 12199905 h 14722578"/>
              <a:gd name="connsiteX532" fmla="*/ 6121853 w 7456805"/>
              <a:gd name="connsiteY532" fmla="*/ 12070866 h 14722578"/>
              <a:gd name="connsiteX533" fmla="*/ 6142777 w 7456805"/>
              <a:gd name="connsiteY533" fmla="*/ 12199905 h 14722578"/>
              <a:gd name="connsiteX534" fmla="*/ 6456669 w 7456805"/>
              <a:gd name="connsiteY534" fmla="*/ 13085747 h 14722578"/>
              <a:gd name="connsiteX535" fmla="*/ 6142777 w 7456805"/>
              <a:gd name="connsiteY535" fmla="*/ 12276632 h 14722578"/>
              <a:gd name="connsiteX536" fmla="*/ 6109645 w 7456805"/>
              <a:gd name="connsiteY536" fmla="*/ 12222575 h 14722578"/>
              <a:gd name="connsiteX537" fmla="*/ 6132315 w 7456805"/>
              <a:gd name="connsiteY537" fmla="*/ 12276632 h 14722578"/>
              <a:gd name="connsiteX538" fmla="*/ 6435743 w 7456805"/>
              <a:gd name="connsiteY538" fmla="*/ 13171193 h 14722578"/>
              <a:gd name="connsiteX539" fmla="*/ 6359013 w 7456805"/>
              <a:gd name="connsiteY539" fmla="*/ 12977633 h 14722578"/>
              <a:gd name="connsiteX540" fmla="*/ 6284029 w 7456805"/>
              <a:gd name="connsiteY540" fmla="*/ 12773610 h 14722578"/>
              <a:gd name="connsiteX541" fmla="*/ 6315417 w 7456805"/>
              <a:gd name="connsiteY541" fmla="*/ 12923576 h 14722578"/>
              <a:gd name="connsiteX542" fmla="*/ 6369477 w 7456805"/>
              <a:gd name="connsiteY542" fmla="*/ 13075285 h 14722578"/>
              <a:gd name="connsiteX543" fmla="*/ 6304955 w 7456805"/>
              <a:gd name="connsiteY543" fmla="*/ 12954964 h 14722578"/>
              <a:gd name="connsiteX544" fmla="*/ 6024197 w 7456805"/>
              <a:gd name="connsiteY544" fmla="*/ 12178980 h 14722578"/>
              <a:gd name="connsiteX545" fmla="*/ 5893409 w 7456805"/>
              <a:gd name="connsiteY545" fmla="*/ 11887768 h 14722578"/>
              <a:gd name="connsiteX546" fmla="*/ 5905617 w 7456805"/>
              <a:gd name="connsiteY546" fmla="*/ 11931363 h 14722578"/>
              <a:gd name="connsiteX547" fmla="*/ 6132315 w 7456805"/>
              <a:gd name="connsiteY547" fmla="*/ 12567844 h 14722578"/>
              <a:gd name="connsiteX548" fmla="*/ 6219507 w 7456805"/>
              <a:gd name="connsiteY548" fmla="*/ 12806742 h 14722578"/>
              <a:gd name="connsiteX549" fmla="*/ 6153241 w 7456805"/>
              <a:gd name="connsiteY549" fmla="*/ 12675958 h 14722578"/>
              <a:gd name="connsiteX550" fmla="*/ 5882945 w 7456805"/>
              <a:gd name="connsiteY550" fmla="*/ 11973214 h 14722578"/>
              <a:gd name="connsiteX551" fmla="*/ 5764365 w 7456805"/>
              <a:gd name="connsiteY551" fmla="*/ 11702927 h 14722578"/>
              <a:gd name="connsiteX552" fmla="*/ 5841093 w 7456805"/>
              <a:gd name="connsiteY552" fmla="*/ 11898231 h 14722578"/>
              <a:gd name="connsiteX553" fmla="*/ 5905617 w 7456805"/>
              <a:gd name="connsiteY553" fmla="*/ 12103997 h 14722578"/>
              <a:gd name="connsiteX554" fmla="*/ 5764365 w 7456805"/>
              <a:gd name="connsiteY554" fmla="*/ 11756985 h 14722578"/>
              <a:gd name="connsiteX555" fmla="*/ 5699843 w 7456805"/>
              <a:gd name="connsiteY555" fmla="*/ 11659333 h 14722578"/>
              <a:gd name="connsiteX556" fmla="*/ 5527203 w 7456805"/>
              <a:gd name="connsiteY556" fmla="*/ 11270469 h 14722578"/>
              <a:gd name="connsiteX557" fmla="*/ 5494069 w 7456805"/>
              <a:gd name="connsiteY557" fmla="*/ 11216412 h 14722578"/>
              <a:gd name="connsiteX558" fmla="*/ 5527203 w 7456805"/>
              <a:gd name="connsiteY558" fmla="*/ 11324526 h 14722578"/>
              <a:gd name="connsiteX559" fmla="*/ 5851557 w 7456805"/>
              <a:gd name="connsiteY559" fmla="*/ 12178980 h 14722578"/>
              <a:gd name="connsiteX560" fmla="*/ 5558593 w 7456805"/>
              <a:gd name="connsiteY560" fmla="*/ 11476235 h 14722578"/>
              <a:gd name="connsiteX561" fmla="*/ 5494069 w 7456805"/>
              <a:gd name="connsiteY561" fmla="*/ 11411715 h 14722578"/>
              <a:gd name="connsiteX562" fmla="*/ 5818425 w 7456805"/>
              <a:gd name="connsiteY562" fmla="*/ 12253963 h 14722578"/>
              <a:gd name="connsiteX563" fmla="*/ 5818425 w 7456805"/>
              <a:gd name="connsiteY563" fmla="*/ 12341152 h 14722578"/>
              <a:gd name="connsiteX564" fmla="*/ 5581261 w 7456805"/>
              <a:gd name="connsiteY564" fmla="*/ 11790116 h 14722578"/>
              <a:gd name="connsiteX565" fmla="*/ 5527203 w 7456805"/>
              <a:gd name="connsiteY565" fmla="*/ 11702927 h 14722578"/>
              <a:gd name="connsiteX566" fmla="*/ 5882945 w 7456805"/>
              <a:gd name="connsiteY566" fmla="*/ 12621901 h 14722578"/>
              <a:gd name="connsiteX567" fmla="*/ 6003271 w 7456805"/>
              <a:gd name="connsiteY567" fmla="*/ 12967170 h 14722578"/>
              <a:gd name="connsiteX568" fmla="*/ 6013733 w 7456805"/>
              <a:gd name="connsiteY568" fmla="*/ 13096210 h 14722578"/>
              <a:gd name="connsiteX569" fmla="*/ 6088719 w 7456805"/>
              <a:gd name="connsiteY569" fmla="*/ 13345571 h 14722578"/>
              <a:gd name="connsiteX570" fmla="*/ 6088719 w 7456805"/>
              <a:gd name="connsiteY570" fmla="*/ 13420554 h 14722578"/>
              <a:gd name="connsiteX571" fmla="*/ 6132315 w 7456805"/>
              <a:gd name="connsiteY571" fmla="*/ 13572263 h 14722578"/>
              <a:gd name="connsiteX572" fmla="*/ 6163705 w 7456805"/>
              <a:gd name="connsiteY572" fmla="*/ 13722228 h 14722578"/>
              <a:gd name="connsiteX573" fmla="*/ 6099181 w 7456805"/>
              <a:gd name="connsiteY573" fmla="*/ 13572263 h 14722578"/>
              <a:gd name="connsiteX574" fmla="*/ 6099181 w 7456805"/>
              <a:gd name="connsiteY574" fmla="*/ 13680378 h 14722578"/>
              <a:gd name="connsiteX575" fmla="*/ 5991065 w 7456805"/>
              <a:gd name="connsiteY575" fmla="*/ 13356034 h 14722578"/>
              <a:gd name="connsiteX576" fmla="*/ 5970137 w 7456805"/>
              <a:gd name="connsiteY576" fmla="*/ 13387422 h 14722578"/>
              <a:gd name="connsiteX577" fmla="*/ 6003271 w 7456805"/>
              <a:gd name="connsiteY577" fmla="*/ 13549594 h 14722578"/>
              <a:gd name="connsiteX578" fmla="*/ 6078257 w 7456805"/>
              <a:gd name="connsiteY578" fmla="*/ 13809418 h 14722578"/>
              <a:gd name="connsiteX579" fmla="*/ 6024197 w 7456805"/>
              <a:gd name="connsiteY579" fmla="*/ 13680378 h 14722578"/>
              <a:gd name="connsiteX580" fmla="*/ 5959675 w 7456805"/>
              <a:gd name="connsiteY580" fmla="*/ 13549594 h 14722578"/>
              <a:gd name="connsiteX581" fmla="*/ 6003271 w 7456805"/>
              <a:gd name="connsiteY581" fmla="*/ 13744898 h 14722578"/>
              <a:gd name="connsiteX582" fmla="*/ 6055587 w 7456805"/>
              <a:gd name="connsiteY582" fmla="*/ 13938457 h 14722578"/>
              <a:gd name="connsiteX583" fmla="*/ 5991065 w 7456805"/>
              <a:gd name="connsiteY583" fmla="*/ 13744898 h 14722578"/>
              <a:gd name="connsiteX584" fmla="*/ 5959675 w 7456805"/>
              <a:gd name="connsiteY584" fmla="*/ 13778029 h 14722578"/>
              <a:gd name="connsiteX585" fmla="*/ 5937005 w 7456805"/>
              <a:gd name="connsiteY585" fmla="*/ 13722228 h 14722578"/>
              <a:gd name="connsiteX586" fmla="*/ 5905617 w 7456805"/>
              <a:gd name="connsiteY586" fmla="*/ 13701303 h 14722578"/>
              <a:gd name="connsiteX587" fmla="*/ 5947469 w 7456805"/>
              <a:gd name="connsiteY587" fmla="*/ 13863475 h 14722578"/>
              <a:gd name="connsiteX588" fmla="*/ 5905617 w 7456805"/>
              <a:gd name="connsiteY588" fmla="*/ 13886144 h 14722578"/>
              <a:gd name="connsiteX589" fmla="*/ 5905617 w 7456805"/>
              <a:gd name="connsiteY589" fmla="*/ 13863475 h 14722578"/>
              <a:gd name="connsiteX590" fmla="*/ 5905617 w 7456805"/>
              <a:gd name="connsiteY590" fmla="*/ 13886144 h 14722578"/>
              <a:gd name="connsiteX591" fmla="*/ 5937005 w 7456805"/>
              <a:gd name="connsiteY591" fmla="*/ 13971589 h 14722578"/>
              <a:gd name="connsiteX592" fmla="*/ 5905617 w 7456805"/>
              <a:gd name="connsiteY592" fmla="*/ 13927995 h 14722578"/>
              <a:gd name="connsiteX593" fmla="*/ 5818425 w 7456805"/>
              <a:gd name="connsiteY593" fmla="*/ 13778029 h 14722578"/>
              <a:gd name="connsiteX594" fmla="*/ 5851557 w 7456805"/>
              <a:gd name="connsiteY594" fmla="*/ 13917532 h 14722578"/>
              <a:gd name="connsiteX595" fmla="*/ 5862021 w 7456805"/>
              <a:gd name="connsiteY595" fmla="*/ 14048316 h 14722578"/>
              <a:gd name="connsiteX596" fmla="*/ 5807961 w 7456805"/>
              <a:gd name="connsiteY596" fmla="*/ 13907069 h 14722578"/>
              <a:gd name="connsiteX597" fmla="*/ 5645785 w 7456805"/>
              <a:gd name="connsiteY597" fmla="*/ 13495537 h 14722578"/>
              <a:gd name="connsiteX598" fmla="*/ 5581261 w 7456805"/>
              <a:gd name="connsiteY598" fmla="*/ 13366497 h 14722578"/>
              <a:gd name="connsiteX599" fmla="*/ 5666709 w 7456805"/>
              <a:gd name="connsiteY599" fmla="*/ 13603651 h 14722578"/>
              <a:gd name="connsiteX600" fmla="*/ 5764365 w 7456805"/>
              <a:gd name="connsiteY600" fmla="*/ 14015184 h 14722578"/>
              <a:gd name="connsiteX601" fmla="*/ 5699843 w 7456805"/>
              <a:gd name="connsiteY601" fmla="*/ 13927995 h 14722578"/>
              <a:gd name="connsiteX602" fmla="*/ 5731233 w 7456805"/>
              <a:gd name="connsiteY602" fmla="*/ 14177356 h 14722578"/>
              <a:gd name="connsiteX603" fmla="*/ 5624857 w 7456805"/>
              <a:gd name="connsiteY603" fmla="*/ 13938457 h 14722578"/>
              <a:gd name="connsiteX604" fmla="*/ 5581261 w 7456805"/>
              <a:gd name="connsiteY604" fmla="*/ 14004721 h 14722578"/>
              <a:gd name="connsiteX605" fmla="*/ 5581261 w 7456805"/>
              <a:gd name="connsiteY605" fmla="*/ 14036109 h 14722578"/>
              <a:gd name="connsiteX606" fmla="*/ 5537665 w 7456805"/>
              <a:gd name="connsiteY606" fmla="*/ 13982052 h 14722578"/>
              <a:gd name="connsiteX607" fmla="*/ 5494069 w 7456805"/>
              <a:gd name="connsiteY607" fmla="*/ 13873937 h 14722578"/>
              <a:gd name="connsiteX608" fmla="*/ 5082525 w 7456805"/>
              <a:gd name="connsiteY608" fmla="*/ 12752685 h 14722578"/>
              <a:gd name="connsiteX609" fmla="*/ 5082525 w 7456805"/>
              <a:gd name="connsiteY609" fmla="*/ 12752685 h 14722578"/>
              <a:gd name="connsiteX610" fmla="*/ 5234237 w 7456805"/>
              <a:gd name="connsiteY610" fmla="*/ 13204325 h 14722578"/>
              <a:gd name="connsiteX611" fmla="*/ 5375489 w 7456805"/>
              <a:gd name="connsiteY611" fmla="*/ 13701303 h 14722578"/>
              <a:gd name="connsiteX612" fmla="*/ 5460937 w 7456805"/>
              <a:gd name="connsiteY612" fmla="*/ 13994259 h 14722578"/>
              <a:gd name="connsiteX613" fmla="*/ 5396415 w 7456805"/>
              <a:gd name="connsiteY613" fmla="*/ 13873937 h 14722578"/>
              <a:gd name="connsiteX614" fmla="*/ 5396415 w 7456805"/>
              <a:gd name="connsiteY614" fmla="*/ 13873937 h 14722578"/>
              <a:gd name="connsiteX615" fmla="*/ 5483607 w 7456805"/>
              <a:gd name="connsiteY615" fmla="*/ 14231413 h 14722578"/>
              <a:gd name="connsiteX616" fmla="*/ 5440011 w 7456805"/>
              <a:gd name="connsiteY616" fmla="*/ 14231413 h 14722578"/>
              <a:gd name="connsiteX617" fmla="*/ 5483607 w 7456805"/>
              <a:gd name="connsiteY617" fmla="*/ 14447642 h 14722578"/>
              <a:gd name="connsiteX618" fmla="*/ 5429549 w 7456805"/>
              <a:gd name="connsiteY618" fmla="*/ 14285470 h 14722578"/>
              <a:gd name="connsiteX619" fmla="*/ 5375489 w 7456805"/>
              <a:gd name="connsiteY619" fmla="*/ 14123299 h 14722578"/>
              <a:gd name="connsiteX620" fmla="*/ 5365025 w 7456805"/>
              <a:gd name="connsiteY620" fmla="*/ 14252338 h 14722578"/>
              <a:gd name="connsiteX621" fmla="*/ 5256909 w 7456805"/>
              <a:gd name="connsiteY621" fmla="*/ 14036109 h 14722578"/>
              <a:gd name="connsiteX622" fmla="*/ 5331893 w 7456805"/>
              <a:gd name="connsiteY622" fmla="*/ 14360453 h 14722578"/>
              <a:gd name="connsiteX623" fmla="*/ 5385953 w 7456805"/>
              <a:gd name="connsiteY623" fmla="*/ 14566219 h 14722578"/>
              <a:gd name="connsiteX624" fmla="*/ 5298761 w 7456805"/>
              <a:gd name="connsiteY624" fmla="*/ 14329065 h 14722578"/>
              <a:gd name="connsiteX625" fmla="*/ 5244701 w 7456805"/>
              <a:gd name="connsiteY625" fmla="*/ 14339528 h 14722578"/>
              <a:gd name="connsiteX626" fmla="*/ 5192385 w 7456805"/>
              <a:gd name="connsiteY626" fmla="*/ 14144224 h 14722578"/>
              <a:gd name="connsiteX627" fmla="*/ 5148789 w 7456805"/>
              <a:gd name="connsiteY627" fmla="*/ 14112836 h 14722578"/>
              <a:gd name="connsiteX628" fmla="*/ 5072061 w 7456805"/>
              <a:gd name="connsiteY628" fmla="*/ 13927995 h 14722578"/>
              <a:gd name="connsiteX629" fmla="*/ 4932553 w 7456805"/>
              <a:gd name="connsiteY629" fmla="*/ 13528668 h 14722578"/>
              <a:gd name="connsiteX630" fmla="*/ 4932553 w 7456805"/>
              <a:gd name="connsiteY630" fmla="*/ 13528668 h 14722578"/>
              <a:gd name="connsiteX631" fmla="*/ 5040673 w 7456805"/>
              <a:gd name="connsiteY631" fmla="*/ 13961127 h 14722578"/>
              <a:gd name="connsiteX632" fmla="*/ 5105193 w 7456805"/>
              <a:gd name="connsiteY632" fmla="*/ 14177356 h 14722578"/>
              <a:gd name="connsiteX633" fmla="*/ 5126121 w 7456805"/>
              <a:gd name="connsiteY633" fmla="*/ 14349990 h 14722578"/>
              <a:gd name="connsiteX634" fmla="*/ 5051135 w 7456805"/>
              <a:gd name="connsiteY634" fmla="*/ 14154687 h 14722578"/>
              <a:gd name="connsiteX635" fmla="*/ 5018001 w 7456805"/>
              <a:gd name="connsiteY635" fmla="*/ 14144224 h 14722578"/>
              <a:gd name="connsiteX636" fmla="*/ 4963943 w 7456805"/>
              <a:gd name="connsiteY636" fmla="*/ 13971589 h 14722578"/>
              <a:gd name="connsiteX637" fmla="*/ 4899421 w 7456805"/>
              <a:gd name="connsiteY637" fmla="*/ 13809418 h 14722578"/>
              <a:gd name="connsiteX638" fmla="*/ 4899421 w 7456805"/>
              <a:gd name="connsiteY638" fmla="*/ 13853012 h 14722578"/>
              <a:gd name="connsiteX639" fmla="*/ 4855825 w 7456805"/>
              <a:gd name="connsiteY639" fmla="*/ 13842549 h 14722578"/>
              <a:gd name="connsiteX640" fmla="*/ 4943017 w 7456805"/>
              <a:gd name="connsiteY640" fmla="*/ 14177356 h 14722578"/>
              <a:gd name="connsiteX641" fmla="*/ 4824437 w 7456805"/>
              <a:gd name="connsiteY641" fmla="*/ 13907069 h 14722578"/>
              <a:gd name="connsiteX642" fmla="*/ 4813973 w 7456805"/>
              <a:gd name="connsiteY642" fmla="*/ 13961127 h 14722578"/>
              <a:gd name="connsiteX643" fmla="*/ 4575067 w 7456805"/>
              <a:gd name="connsiteY643" fmla="*/ 13322902 h 14722578"/>
              <a:gd name="connsiteX644" fmla="*/ 4219325 w 7456805"/>
              <a:gd name="connsiteY644" fmla="*/ 12482398 h 14722578"/>
              <a:gd name="connsiteX645" fmla="*/ 4219325 w 7456805"/>
              <a:gd name="connsiteY645" fmla="*/ 12482398 h 14722578"/>
              <a:gd name="connsiteX646" fmla="*/ 4433817 w 7456805"/>
              <a:gd name="connsiteY646" fmla="*/ 13117136 h 14722578"/>
              <a:gd name="connsiteX647" fmla="*/ 4273383 w 7456805"/>
              <a:gd name="connsiteY647" fmla="*/ 12742222 h 14722578"/>
              <a:gd name="connsiteX648" fmla="*/ 4261177 w 7456805"/>
              <a:gd name="connsiteY648" fmla="*/ 12773610 h 14722578"/>
              <a:gd name="connsiteX649" fmla="*/ 4737245 w 7456805"/>
              <a:gd name="connsiteY649" fmla="*/ 14123299 h 14722578"/>
              <a:gd name="connsiteX650" fmla="*/ 4813973 w 7456805"/>
              <a:gd name="connsiteY650" fmla="*/ 14393585 h 14722578"/>
              <a:gd name="connsiteX651" fmla="*/ 4791303 w 7456805"/>
              <a:gd name="connsiteY651" fmla="*/ 14370916 h 14722578"/>
              <a:gd name="connsiteX652" fmla="*/ 4705855 w 7456805"/>
              <a:gd name="connsiteY652" fmla="*/ 14090167 h 14722578"/>
              <a:gd name="connsiteX653" fmla="*/ 4608201 w 7456805"/>
              <a:gd name="connsiteY653" fmla="*/ 13819880 h 14722578"/>
              <a:gd name="connsiteX654" fmla="*/ 4575067 w 7456805"/>
              <a:gd name="connsiteY654" fmla="*/ 13798955 h 14722578"/>
              <a:gd name="connsiteX655" fmla="*/ 4489619 w 7456805"/>
              <a:gd name="connsiteY655" fmla="*/ 13572263 h 14722578"/>
              <a:gd name="connsiteX656" fmla="*/ 4446023 w 7456805"/>
              <a:gd name="connsiteY656" fmla="*/ 13549594 h 14722578"/>
              <a:gd name="connsiteX657" fmla="*/ 4439921 w 7456805"/>
              <a:gd name="connsiteY657" fmla="*/ 13536297 h 14722578"/>
              <a:gd name="connsiteX658" fmla="*/ 4437237 w 7456805"/>
              <a:gd name="connsiteY658" fmla="*/ 13522977 h 14722578"/>
              <a:gd name="connsiteX659" fmla="*/ 4440683 w 7456805"/>
              <a:gd name="connsiteY659" fmla="*/ 13529786 h 14722578"/>
              <a:gd name="connsiteX660" fmla="*/ 4433817 w 7456805"/>
              <a:gd name="connsiteY660" fmla="*/ 13505999 h 14722578"/>
              <a:gd name="connsiteX661" fmla="*/ 4391965 w 7456805"/>
              <a:gd name="connsiteY661" fmla="*/ 13453686 h 14722578"/>
              <a:gd name="connsiteX662" fmla="*/ 4477413 w 7456805"/>
              <a:gd name="connsiteY662" fmla="*/ 13690840 h 14722578"/>
              <a:gd name="connsiteX663" fmla="*/ 4466949 w 7456805"/>
              <a:gd name="connsiteY663" fmla="*/ 13744898 h 14722578"/>
              <a:gd name="connsiteX664" fmla="*/ 4521009 w 7456805"/>
              <a:gd name="connsiteY664" fmla="*/ 13971589 h 14722578"/>
              <a:gd name="connsiteX665" fmla="*/ 4629125 w 7456805"/>
              <a:gd name="connsiteY665" fmla="*/ 14285470 h 14722578"/>
              <a:gd name="connsiteX666" fmla="*/ 4564605 w 7456805"/>
              <a:gd name="connsiteY666" fmla="*/ 14252338 h 14722578"/>
              <a:gd name="connsiteX667" fmla="*/ 4521009 w 7456805"/>
              <a:gd name="connsiteY667" fmla="*/ 14166893 h 14722578"/>
              <a:gd name="connsiteX668" fmla="*/ 4456485 w 7456805"/>
              <a:gd name="connsiteY668" fmla="*/ 14025647 h 14722578"/>
              <a:gd name="connsiteX669" fmla="*/ 4381501 w 7456805"/>
              <a:gd name="connsiteY669" fmla="*/ 13832087 h 14722578"/>
              <a:gd name="connsiteX670" fmla="*/ 4003088 w 7456805"/>
              <a:gd name="connsiteY670" fmla="*/ 12869518 h 14722578"/>
              <a:gd name="connsiteX671" fmla="*/ 3926359 w 7456805"/>
              <a:gd name="connsiteY671" fmla="*/ 12675958 h 14722578"/>
              <a:gd name="connsiteX672" fmla="*/ 3959492 w 7456805"/>
              <a:gd name="connsiteY672" fmla="*/ 12806742 h 14722578"/>
              <a:gd name="connsiteX673" fmla="*/ 4207117 w 7456805"/>
              <a:gd name="connsiteY673" fmla="*/ 13464148 h 14722578"/>
              <a:gd name="connsiteX674" fmla="*/ 4304773 w 7456805"/>
              <a:gd name="connsiteY674" fmla="*/ 13734435 h 14722578"/>
              <a:gd name="connsiteX675" fmla="*/ 4261177 w 7456805"/>
              <a:gd name="connsiteY675" fmla="*/ 13788492 h 14722578"/>
              <a:gd name="connsiteX676" fmla="*/ 4294309 w 7456805"/>
              <a:gd name="connsiteY676" fmla="*/ 13917532 h 14722578"/>
              <a:gd name="connsiteX677" fmla="*/ 4315235 w 7456805"/>
              <a:gd name="connsiteY677" fmla="*/ 14048316 h 14722578"/>
              <a:gd name="connsiteX678" fmla="*/ 4446023 w 7456805"/>
              <a:gd name="connsiteY678" fmla="*/ 14458105 h 14722578"/>
              <a:gd name="connsiteX679" fmla="*/ 4489619 w 7456805"/>
              <a:gd name="connsiteY679" fmla="*/ 14587145 h 14722578"/>
              <a:gd name="connsiteX680" fmla="*/ 4454743 w 7456805"/>
              <a:gd name="connsiteY680" fmla="*/ 14524805 h 14722578"/>
              <a:gd name="connsiteX681" fmla="*/ 4445827 w 7456805"/>
              <a:gd name="connsiteY681" fmla="*/ 14500967 h 14722578"/>
              <a:gd name="connsiteX682" fmla="*/ 4421281 w 7456805"/>
              <a:gd name="connsiteY682" fmla="*/ 14409715 h 14722578"/>
              <a:gd name="connsiteX683" fmla="*/ 4337905 w 7456805"/>
              <a:gd name="connsiteY683" fmla="*/ 14154687 h 14722578"/>
              <a:gd name="connsiteX684" fmla="*/ 4294309 w 7456805"/>
              <a:gd name="connsiteY684" fmla="*/ 14123299 h 14722578"/>
              <a:gd name="connsiteX685" fmla="*/ 4250713 w 7456805"/>
              <a:gd name="connsiteY685" fmla="*/ 14004721 h 14722578"/>
              <a:gd name="connsiteX686" fmla="*/ 4196653 w 7456805"/>
              <a:gd name="connsiteY686" fmla="*/ 13927995 h 14722578"/>
              <a:gd name="connsiteX687" fmla="*/ 4261177 w 7456805"/>
              <a:gd name="connsiteY687" fmla="*/ 14100629 h 14722578"/>
              <a:gd name="connsiteX688" fmla="*/ 4261177 w 7456805"/>
              <a:gd name="connsiteY688" fmla="*/ 14177356 h 14722578"/>
              <a:gd name="connsiteX689" fmla="*/ 4294309 w 7456805"/>
              <a:gd name="connsiteY689" fmla="*/ 14241876 h 14722578"/>
              <a:gd name="connsiteX690" fmla="*/ 4294309 w 7456805"/>
              <a:gd name="connsiteY690" fmla="*/ 14316858 h 14722578"/>
              <a:gd name="connsiteX691" fmla="*/ 4348369 w 7456805"/>
              <a:gd name="connsiteY691" fmla="*/ 14501699 h 14722578"/>
              <a:gd name="connsiteX692" fmla="*/ 4369293 w 7456805"/>
              <a:gd name="connsiteY692" fmla="*/ 14630739 h 14722578"/>
              <a:gd name="connsiteX693" fmla="*/ 4240249 w 7456805"/>
              <a:gd name="connsiteY693" fmla="*/ 14241876 h 14722578"/>
              <a:gd name="connsiteX694" fmla="*/ 4111205 w 7456805"/>
              <a:gd name="connsiteY694" fmla="*/ 13917532 h 14722578"/>
              <a:gd name="connsiteX695" fmla="*/ 4067609 w 7456805"/>
              <a:gd name="connsiteY695" fmla="*/ 13832087 h 14722578"/>
              <a:gd name="connsiteX696" fmla="*/ 4207117 w 7456805"/>
              <a:gd name="connsiteY696" fmla="*/ 14231413 h 14722578"/>
              <a:gd name="connsiteX697" fmla="*/ 4219325 w 7456805"/>
              <a:gd name="connsiteY697" fmla="*/ 14349990 h 14722578"/>
              <a:gd name="connsiteX698" fmla="*/ 4121669 w 7456805"/>
              <a:gd name="connsiteY698" fmla="*/ 14133761 h 14722578"/>
              <a:gd name="connsiteX699" fmla="*/ 3591542 w 7456805"/>
              <a:gd name="connsiteY699" fmla="*/ 12752685 h 14722578"/>
              <a:gd name="connsiteX700" fmla="*/ 3246262 w 7456805"/>
              <a:gd name="connsiteY700" fmla="*/ 11995883 h 14722578"/>
              <a:gd name="connsiteX701" fmla="*/ 2824253 w 7456805"/>
              <a:gd name="connsiteY701" fmla="*/ 11314064 h 14722578"/>
              <a:gd name="connsiteX702" fmla="*/ 2824253 w 7456805"/>
              <a:gd name="connsiteY702" fmla="*/ 11314064 h 14722578"/>
              <a:gd name="connsiteX703" fmla="*/ 3418902 w 7456805"/>
              <a:gd name="connsiteY703" fmla="*/ 12449267 h 14722578"/>
              <a:gd name="connsiteX704" fmla="*/ 3840911 w 7456805"/>
              <a:gd name="connsiteY704" fmla="*/ 13528668 h 14722578"/>
              <a:gd name="connsiteX705" fmla="*/ 3872300 w 7456805"/>
              <a:gd name="connsiteY705" fmla="*/ 13690840 h 14722578"/>
              <a:gd name="connsiteX706" fmla="*/ 3797315 w 7456805"/>
              <a:gd name="connsiteY706" fmla="*/ 13474611 h 14722578"/>
              <a:gd name="connsiteX707" fmla="*/ 3375306 w 7456805"/>
              <a:gd name="connsiteY707" fmla="*/ 12438804 h 14722578"/>
              <a:gd name="connsiteX708" fmla="*/ 2932371 w 7456805"/>
              <a:gd name="connsiteY708" fmla="*/ 11605275 h 14722578"/>
              <a:gd name="connsiteX709" fmla="*/ 2855642 w 7456805"/>
              <a:gd name="connsiteY709" fmla="*/ 11486698 h 14722578"/>
              <a:gd name="connsiteX710" fmla="*/ 2909701 w 7456805"/>
              <a:gd name="connsiteY710" fmla="*/ 11627945 h 14722578"/>
              <a:gd name="connsiteX711" fmla="*/ 2986430 w 7456805"/>
              <a:gd name="connsiteY711" fmla="*/ 11790116 h 14722578"/>
              <a:gd name="connsiteX712" fmla="*/ 2975967 w 7456805"/>
              <a:gd name="connsiteY712" fmla="*/ 11790116 h 14722578"/>
              <a:gd name="connsiteX713" fmla="*/ 2986430 w 7456805"/>
              <a:gd name="connsiteY713" fmla="*/ 11790116 h 14722578"/>
              <a:gd name="connsiteX714" fmla="*/ 3138144 w 7456805"/>
              <a:gd name="connsiteY714" fmla="*/ 12049940 h 14722578"/>
              <a:gd name="connsiteX715" fmla="*/ 3342173 w 7456805"/>
              <a:gd name="connsiteY715" fmla="*/ 12459729 h 14722578"/>
              <a:gd name="connsiteX716" fmla="*/ 3418902 w 7456805"/>
              <a:gd name="connsiteY716" fmla="*/ 12665496 h 14722578"/>
              <a:gd name="connsiteX717" fmla="*/ 3418902 w 7456805"/>
              <a:gd name="connsiteY717" fmla="*/ 12665496 h 14722578"/>
              <a:gd name="connsiteX718" fmla="*/ 3439828 w 7456805"/>
              <a:gd name="connsiteY718" fmla="*/ 12719553 h 14722578"/>
              <a:gd name="connsiteX719" fmla="*/ 3743256 w 7456805"/>
              <a:gd name="connsiteY719" fmla="*/ 13561800 h 14722578"/>
              <a:gd name="connsiteX720" fmla="*/ 3396232 w 7456805"/>
              <a:gd name="connsiteY720" fmla="*/ 12686421 h 14722578"/>
              <a:gd name="connsiteX721" fmla="*/ 3267188 w 7456805"/>
              <a:gd name="connsiteY721" fmla="*/ 12395209 h 14722578"/>
              <a:gd name="connsiteX722" fmla="*/ 3267188 w 7456805"/>
              <a:gd name="connsiteY722" fmla="*/ 12449267 h 14722578"/>
              <a:gd name="connsiteX723" fmla="*/ 3300321 w 7456805"/>
              <a:gd name="connsiteY723" fmla="*/ 12525993 h 14722578"/>
              <a:gd name="connsiteX724" fmla="*/ 3689197 w 7456805"/>
              <a:gd name="connsiteY724" fmla="*/ 13572263 h 14722578"/>
              <a:gd name="connsiteX725" fmla="*/ 3179996 w 7456805"/>
              <a:gd name="connsiteY725" fmla="*/ 12384747 h 14722578"/>
              <a:gd name="connsiteX726" fmla="*/ 2608017 w 7456805"/>
              <a:gd name="connsiteY726" fmla="*/ 11357658 h 14722578"/>
              <a:gd name="connsiteX727" fmla="*/ 2574884 w 7456805"/>
              <a:gd name="connsiteY727" fmla="*/ 11336733 h 14722578"/>
              <a:gd name="connsiteX728" fmla="*/ 2726598 w 7456805"/>
              <a:gd name="connsiteY728" fmla="*/ 11594813 h 14722578"/>
              <a:gd name="connsiteX729" fmla="*/ 3612468 w 7456805"/>
              <a:gd name="connsiteY729" fmla="*/ 13505999 h 14722578"/>
              <a:gd name="connsiteX730" fmla="*/ 3710123 w 7456805"/>
              <a:gd name="connsiteY730" fmla="*/ 13886144 h 14722578"/>
              <a:gd name="connsiteX731" fmla="*/ 3710123 w 7456805"/>
              <a:gd name="connsiteY731" fmla="*/ 13886144 h 14722578"/>
              <a:gd name="connsiteX732" fmla="*/ 3743256 w 7456805"/>
              <a:gd name="connsiteY732" fmla="*/ 13982052 h 14722578"/>
              <a:gd name="connsiteX733" fmla="*/ 3743256 w 7456805"/>
              <a:gd name="connsiteY733" fmla="*/ 14048316 h 14722578"/>
              <a:gd name="connsiteX734" fmla="*/ 3602005 w 7456805"/>
              <a:gd name="connsiteY734" fmla="*/ 13701303 h 14722578"/>
              <a:gd name="connsiteX735" fmla="*/ 3105011 w 7456805"/>
              <a:gd name="connsiteY735" fmla="*/ 12492861 h 14722578"/>
              <a:gd name="connsiteX736" fmla="*/ 2770194 w 7456805"/>
              <a:gd name="connsiteY736" fmla="*/ 11844174 h 14722578"/>
              <a:gd name="connsiteX737" fmla="*/ 2510362 w 7456805"/>
              <a:gd name="connsiteY737" fmla="*/ 11378584 h 14722578"/>
              <a:gd name="connsiteX738" fmla="*/ 2402244 w 7456805"/>
              <a:gd name="connsiteY738" fmla="*/ 11239081 h 14722578"/>
              <a:gd name="connsiteX739" fmla="*/ 2424914 w 7456805"/>
              <a:gd name="connsiteY739" fmla="*/ 11314064 h 14722578"/>
              <a:gd name="connsiteX740" fmla="*/ 3061415 w 7456805"/>
              <a:gd name="connsiteY740" fmla="*/ 12459729 h 14722578"/>
              <a:gd name="connsiteX741" fmla="*/ 3537483 w 7456805"/>
              <a:gd name="connsiteY741" fmla="*/ 13636783 h 14722578"/>
              <a:gd name="connsiteX742" fmla="*/ 3602005 w 7456805"/>
              <a:gd name="connsiteY742" fmla="*/ 13819880 h 14722578"/>
              <a:gd name="connsiteX743" fmla="*/ 3581079 w 7456805"/>
              <a:gd name="connsiteY743" fmla="*/ 13863475 h 14722578"/>
              <a:gd name="connsiteX744" fmla="*/ 3591542 w 7456805"/>
              <a:gd name="connsiteY744" fmla="*/ 13917532 h 14722578"/>
              <a:gd name="connsiteX745" fmla="*/ 3483424 w 7456805"/>
              <a:gd name="connsiteY745" fmla="*/ 13711766 h 14722578"/>
              <a:gd name="connsiteX746" fmla="*/ 3493887 w 7456805"/>
              <a:gd name="connsiteY746" fmla="*/ 13701303 h 14722578"/>
              <a:gd name="connsiteX747" fmla="*/ 3570616 w 7456805"/>
              <a:gd name="connsiteY747" fmla="*/ 13863475 h 14722578"/>
              <a:gd name="connsiteX748" fmla="*/ 3483424 w 7456805"/>
              <a:gd name="connsiteY748" fmla="*/ 13711766 h 14722578"/>
              <a:gd name="connsiteX749" fmla="*/ 3477214 w 7456805"/>
              <a:gd name="connsiteY749" fmla="*/ 13723841 h 14722578"/>
              <a:gd name="connsiteX750" fmla="*/ 3441926 w 7456805"/>
              <a:gd name="connsiteY750" fmla="*/ 13663648 h 14722578"/>
              <a:gd name="connsiteX751" fmla="*/ 3354380 w 7456805"/>
              <a:gd name="connsiteY751" fmla="*/ 13410091 h 14722578"/>
              <a:gd name="connsiteX752" fmla="*/ 2618480 w 7456805"/>
              <a:gd name="connsiteY752" fmla="*/ 11844174 h 14722578"/>
              <a:gd name="connsiteX753" fmla="*/ 2273200 w 7456805"/>
              <a:gd name="connsiteY753" fmla="*/ 11270469 h 14722578"/>
              <a:gd name="connsiteX754" fmla="*/ 1615773 w 7456805"/>
              <a:gd name="connsiteY754" fmla="*/ 10103878 h 14722578"/>
              <a:gd name="connsiteX755" fmla="*/ 1085646 w 7456805"/>
              <a:gd name="connsiteY755" fmla="*/ 9249424 h 14722578"/>
              <a:gd name="connsiteX756" fmla="*/ 954858 w 7456805"/>
              <a:gd name="connsiteY756" fmla="*/ 9033195 h 14722578"/>
              <a:gd name="connsiteX757" fmla="*/ 913006 w 7456805"/>
              <a:gd name="connsiteY757" fmla="*/ 9012270 h 14722578"/>
              <a:gd name="connsiteX758" fmla="*/ 1052513 w 7456805"/>
              <a:gd name="connsiteY758" fmla="*/ 9249424 h 14722578"/>
              <a:gd name="connsiteX759" fmla="*/ 1549507 w 7456805"/>
              <a:gd name="connsiteY759" fmla="*/ 10070746 h 14722578"/>
              <a:gd name="connsiteX760" fmla="*/ 1884324 w 7456805"/>
              <a:gd name="connsiteY760" fmla="*/ 10600856 h 14722578"/>
              <a:gd name="connsiteX761" fmla="*/ 2034294 w 7456805"/>
              <a:gd name="connsiteY761" fmla="*/ 10892068 h 14722578"/>
              <a:gd name="connsiteX762" fmla="*/ 2152875 w 7456805"/>
              <a:gd name="connsiteY762" fmla="*/ 11097834 h 14722578"/>
              <a:gd name="connsiteX763" fmla="*/ 2121486 w 7456805"/>
              <a:gd name="connsiteY763" fmla="*/ 11076909 h 14722578"/>
              <a:gd name="connsiteX764" fmla="*/ 1647162 w 7456805"/>
              <a:gd name="connsiteY764" fmla="*/ 10266050 h 14722578"/>
              <a:gd name="connsiteX765" fmla="*/ 1085646 w 7456805"/>
              <a:gd name="connsiteY765" fmla="*/ 9380208 h 14722578"/>
              <a:gd name="connsiteX766" fmla="*/ 522386 w 7456805"/>
              <a:gd name="connsiteY766" fmla="*/ 8503085 h 14722578"/>
              <a:gd name="connsiteX767" fmla="*/ 89914 w 7456805"/>
              <a:gd name="connsiteY767" fmla="*/ 7660838 h 14722578"/>
              <a:gd name="connsiteX768" fmla="*/ 48062 w 7456805"/>
              <a:gd name="connsiteY768" fmla="*/ 7519591 h 14722578"/>
              <a:gd name="connsiteX769" fmla="*/ 58525 w 7456805"/>
              <a:gd name="connsiteY769" fmla="*/ 7650375 h 14722578"/>
              <a:gd name="connsiteX770" fmla="*/ 25392 w 7456805"/>
              <a:gd name="connsiteY770" fmla="*/ 7584111 h 14722578"/>
              <a:gd name="connsiteX771" fmla="*/ 48062 w 7456805"/>
              <a:gd name="connsiteY771" fmla="*/ 7151653 h 14722578"/>
              <a:gd name="connsiteX772" fmla="*/ 25392 w 7456805"/>
              <a:gd name="connsiteY772" fmla="*/ 7261512 h 14722578"/>
              <a:gd name="connsiteX773" fmla="*/ 68988 w 7456805"/>
              <a:gd name="connsiteY773" fmla="*/ 7141191 h 14722578"/>
              <a:gd name="connsiteX774" fmla="*/ 123047 w 7456805"/>
              <a:gd name="connsiteY774" fmla="*/ 7130728 h 14722578"/>
              <a:gd name="connsiteX775" fmla="*/ 187569 w 7456805"/>
              <a:gd name="connsiteY775" fmla="*/ 7033076 h 14722578"/>
              <a:gd name="connsiteX776" fmla="*/ 328820 w 7456805"/>
              <a:gd name="connsiteY776" fmla="*/ 6947630 h 14722578"/>
              <a:gd name="connsiteX777" fmla="*/ 403805 w 7456805"/>
              <a:gd name="connsiteY777" fmla="*/ 6883110 h 14722578"/>
              <a:gd name="connsiteX778" fmla="*/ 468327 w 7456805"/>
              <a:gd name="connsiteY778" fmla="*/ 6860441 h 14722578"/>
              <a:gd name="connsiteX779" fmla="*/ 522386 w 7456805"/>
              <a:gd name="connsiteY779" fmla="*/ 6806384 h 14722578"/>
              <a:gd name="connsiteX780" fmla="*/ 501460 w 7456805"/>
              <a:gd name="connsiteY780" fmla="*/ 6860441 h 14722578"/>
              <a:gd name="connsiteX781" fmla="*/ 609578 w 7456805"/>
              <a:gd name="connsiteY781" fmla="*/ 6752327 h 14722578"/>
              <a:gd name="connsiteX782" fmla="*/ 663637 w 7456805"/>
              <a:gd name="connsiteY782" fmla="*/ 6741864 h 14722578"/>
              <a:gd name="connsiteX783" fmla="*/ 717696 w 7456805"/>
              <a:gd name="connsiteY783" fmla="*/ 6666882 h 14722578"/>
              <a:gd name="connsiteX784" fmla="*/ 804888 w 7456805"/>
              <a:gd name="connsiteY784" fmla="*/ 6666882 h 14722578"/>
              <a:gd name="connsiteX785" fmla="*/ 846740 w 7456805"/>
              <a:gd name="connsiteY785" fmla="*/ 6623287 h 14722578"/>
              <a:gd name="connsiteX786" fmla="*/ 954858 w 7456805"/>
              <a:gd name="connsiteY786" fmla="*/ 6546561 h 14722578"/>
              <a:gd name="connsiteX787" fmla="*/ 1031587 w 7456805"/>
              <a:gd name="connsiteY787" fmla="*/ 6482040 h 14722578"/>
              <a:gd name="connsiteX788" fmla="*/ 1106572 w 7456805"/>
              <a:gd name="connsiteY788" fmla="*/ 6461115 h 14722578"/>
              <a:gd name="connsiteX789" fmla="*/ 1139705 w 7456805"/>
              <a:gd name="connsiteY789" fmla="*/ 6407057 h 14722578"/>
              <a:gd name="connsiteX790" fmla="*/ 1214690 w 7456805"/>
              <a:gd name="connsiteY790" fmla="*/ 6396595 h 14722578"/>
              <a:gd name="connsiteX791" fmla="*/ 1301882 w 7456805"/>
              <a:gd name="connsiteY791" fmla="*/ 6309406 h 14722578"/>
              <a:gd name="connsiteX792" fmla="*/ 1345478 w 7456805"/>
              <a:gd name="connsiteY792" fmla="*/ 6309406 h 14722578"/>
              <a:gd name="connsiteX793" fmla="*/ 1451852 w 7456805"/>
              <a:gd name="connsiteY793" fmla="*/ 6222217 h 14722578"/>
              <a:gd name="connsiteX794" fmla="*/ 1549507 w 7456805"/>
              <a:gd name="connsiteY794" fmla="*/ 6190829 h 14722578"/>
              <a:gd name="connsiteX795" fmla="*/ 1582640 w 7456805"/>
              <a:gd name="connsiteY795" fmla="*/ 6126308 h 14722578"/>
              <a:gd name="connsiteX796" fmla="*/ 1647162 w 7456805"/>
              <a:gd name="connsiteY796" fmla="*/ 6126308 h 14722578"/>
              <a:gd name="connsiteX797" fmla="*/ 1668088 w 7456805"/>
              <a:gd name="connsiteY797" fmla="*/ 6093176 h 14722578"/>
              <a:gd name="connsiteX798" fmla="*/ 1711684 w 7456805"/>
              <a:gd name="connsiteY798" fmla="*/ 6082714 h 14722578"/>
              <a:gd name="connsiteX799" fmla="*/ 1744817 w 7456805"/>
              <a:gd name="connsiteY799" fmla="*/ 6028657 h 14722578"/>
              <a:gd name="connsiteX800" fmla="*/ 1798876 w 7456805"/>
              <a:gd name="connsiteY800" fmla="*/ 6005987 h 14722578"/>
              <a:gd name="connsiteX801" fmla="*/ 1896531 w 7456805"/>
              <a:gd name="connsiteY801" fmla="*/ 5931005 h 14722578"/>
              <a:gd name="connsiteX802" fmla="*/ 1927920 w 7456805"/>
              <a:gd name="connsiteY802" fmla="*/ 5897873 h 14722578"/>
              <a:gd name="connsiteX803" fmla="*/ 2034294 w 7456805"/>
              <a:gd name="connsiteY803" fmla="*/ 5876947 h 14722578"/>
              <a:gd name="connsiteX804" fmla="*/ 2002905 w 7456805"/>
              <a:gd name="connsiteY804" fmla="*/ 5876947 h 14722578"/>
              <a:gd name="connsiteX805" fmla="*/ 2067427 w 7456805"/>
              <a:gd name="connsiteY805" fmla="*/ 5866485 h 14722578"/>
              <a:gd name="connsiteX806" fmla="*/ 2142412 w 7456805"/>
              <a:gd name="connsiteY806" fmla="*/ 5768833 h 14722578"/>
              <a:gd name="connsiteX807" fmla="*/ 2219141 w 7456805"/>
              <a:gd name="connsiteY807" fmla="*/ 5735701 h 14722578"/>
              <a:gd name="connsiteX808" fmla="*/ 2273200 w 7456805"/>
              <a:gd name="connsiteY808" fmla="*/ 5681644 h 14722578"/>
              <a:gd name="connsiteX809" fmla="*/ 2337722 w 7456805"/>
              <a:gd name="connsiteY809" fmla="*/ 5671181 h 14722578"/>
              <a:gd name="connsiteX810" fmla="*/ 2370855 w 7456805"/>
              <a:gd name="connsiteY810" fmla="*/ 5627587 h 14722578"/>
              <a:gd name="connsiteX811" fmla="*/ 2435377 w 7456805"/>
              <a:gd name="connsiteY811" fmla="*/ 5617124 h 14722578"/>
              <a:gd name="connsiteX812" fmla="*/ 2435377 w 7456805"/>
              <a:gd name="connsiteY812" fmla="*/ 5573530 h 14722578"/>
              <a:gd name="connsiteX813" fmla="*/ 2477229 w 7456805"/>
              <a:gd name="connsiteY813" fmla="*/ 5573530 h 14722578"/>
              <a:gd name="connsiteX814" fmla="*/ 2520825 w 7456805"/>
              <a:gd name="connsiteY814" fmla="*/ 5521216 h 14722578"/>
              <a:gd name="connsiteX815" fmla="*/ 2641150 w 7456805"/>
              <a:gd name="connsiteY815" fmla="*/ 5488084 h 14722578"/>
              <a:gd name="connsiteX816" fmla="*/ 2672539 w 7456805"/>
              <a:gd name="connsiteY816" fmla="*/ 5390432 h 14722578"/>
              <a:gd name="connsiteX817" fmla="*/ 2878312 w 7456805"/>
              <a:gd name="connsiteY817" fmla="*/ 5390432 h 14722578"/>
              <a:gd name="connsiteX818" fmla="*/ 2921908 w 7456805"/>
              <a:gd name="connsiteY818" fmla="*/ 5400895 h 14722578"/>
              <a:gd name="connsiteX819" fmla="*/ 2867849 w 7456805"/>
              <a:gd name="connsiteY819" fmla="*/ 5379969 h 14722578"/>
              <a:gd name="connsiteX820" fmla="*/ 3321247 w 7456805"/>
              <a:gd name="connsiteY820" fmla="*/ 5542141 h 14722578"/>
              <a:gd name="connsiteX821" fmla="*/ 3321247 w 7456805"/>
              <a:gd name="connsiteY821" fmla="*/ 5542141 h 14722578"/>
              <a:gd name="connsiteX822" fmla="*/ 3310784 w 7456805"/>
              <a:gd name="connsiteY822" fmla="*/ 5521216 h 14722578"/>
              <a:gd name="connsiteX823" fmla="*/ 3699660 w 7456805"/>
              <a:gd name="connsiteY823" fmla="*/ 5725238 h 14722578"/>
              <a:gd name="connsiteX824" fmla="*/ 3699660 w 7456805"/>
              <a:gd name="connsiteY824" fmla="*/ 5725238 h 14722578"/>
              <a:gd name="connsiteX825" fmla="*/ 3612468 w 7456805"/>
              <a:gd name="connsiteY825" fmla="*/ 5650256 h 14722578"/>
              <a:gd name="connsiteX826" fmla="*/ 3743256 w 7456805"/>
              <a:gd name="connsiteY826" fmla="*/ 5714776 h 14722578"/>
              <a:gd name="connsiteX827" fmla="*/ 3710123 w 7456805"/>
              <a:gd name="connsiteY827" fmla="*/ 5639793 h 14722578"/>
              <a:gd name="connsiteX828" fmla="*/ 3743256 w 7456805"/>
              <a:gd name="connsiteY828" fmla="*/ 5639793 h 14722578"/>
              <a:gd name="connsiteX829" fmla="*/ 3710123 w 7456805"/>
              <a:gd name="connsiteY829" fmla="*/ 5563066 h 14722578"/>
              <a:gd name="connsiteX830" fmla="*/ 3720586 w 7456805"/>
              <a:gd name="connsiteY830" fmla="*/ 5531678 h 14722578"/>
              <a:gd name="connsiteX831" fmla="*/ 3720586 w 7456805"/>
              <a:gd name="connsiteY831" fmla="*/ 5465414 h 14722578"/>
              <a:gd name="connsiteX832" fmla="*/ 3666527 w 7456805"/>
              <a:gd name="connsiteY832" fmla="*/ 5109683 h 14722578"/>
              <a:gd name="connsiteX833" fmla="*/ 3504350 w 7456805"/>
              <a:gd name="connsiteY833" fmla="*/ 4180246 h 14722578"/>
              <a:gd name="connsiteX834" fmla="*/ 3429365 w 7456805"/>
              <a:gd name="connsiteY834" fmla="*/ 3704193 h 14722578"/>
              <a:gd name="connsiteX835" fmla="*/ 3364843 w 7456805"/>
              <a:gd name="connsiteY835" fmla="*/ 3552484 h 14722578"/>
              <a:gd name="connsiteX836" fmla="*/ 3300321 w 7456805"/>
              <a:gd name="connsiteY836" fmla="*/ 3034581 h 14722578"/>
              <a:gd name="connsiteX837" fmla="*/ 3202666 w 7456805"/>
              <a:gd name="connsiteY837" fmla="*/ 2105144 h 14722578"/>
              <a:gd name="connsiteX838" fmla="*/ 3223592 w 7456805"/>
              <a:gd name="connsiteY838" fmla="*/ 1737206 h 14722578"/>
              <a:gd name="connsiteX839" fmla="*/ 3267188 w 7456805"/>
              <a:gd name="connsiteY839" fmla="*/ 1683148 h 14722578"/>
              <a:gd name="connsiteX840" fmla="*/ 3342173 w 7456805"/>
              <a:gd name="connsiteY840" fmla="*/ 1606422 h 14722578"/>
              <a:gd name="connsiteX841" fmla="*/ 3354380 w 7456805"/>
              <a:gd name="connsiteY841" fmla="*/ 1564571 h 14722578"/>
              <a:gd name="connsiteX842" fmla="*/ 3396232 w 7456805"/>
              <a:gd name="connsiteY842" fmla="*/ 1575034 h 14722578"/>
              <a:gd name="connsiteX843" fmla="*/ 3418902 w 7456805"/>
              <a:gd name="connsiteY843" fmla="*/ 1541902 h 14722578"/>
              <a:gd name="connsiteX844" fmla="*/ 3452035 w 7456805"/>
              <a:gd name="connsiteY844" fmla="*/ 1498307 h 14722578"/>
              <a:gd name="connsiteX845" fmla="*/ 3493887 w 7456805"/>
              <a:gd name="connsiteY845" fmla="*/ 1541902 h 14722578"/>
              <a:gd name="connsiteX846" fmla="*/ 3537483 w 7456805"/>
              <a:gd name="connsiteY846" fmla="*/ 1466919 h 14722578"/>
              <a:gd name="connsiteX847" fmla="*/ 3602005 w 7456805"/>
              <a:gd name="connsiteY847" fmla="*/ 1498307 h 14722578"/>
              <a:gd name="connsiteX848" fmla="*/ 3591542 w 7456805"/>
              <a:gd name="connsiteY848" fmla="*/ 1412862 h 14722578"/>
              <a:gd name="connsiteX849" fmla="*/ 3635138 w 7456805"/>
              <a:gd name="connsiteY849" fmla="*/ 1498307 h 14722578"/>
              <a:gd name="connsiteX850" fmla="*/ 3699660 w 7456805"/>
              <a:gd name="connsiteY850" fmla="*/ 1454713 h 14722578"/>
              <a:gd name="connsiteX851" fmla="*/ 3710123 w 7456805"/>
              <a:gd name="connsiteY851" fmla="*/ 1390193 h 14722578"/>
              <a:gd name="connsiteX852" fmla="*/ 3774645 w 7456805"/>
              <a:gd name="connsiteY852" fmla="*/ 1402399 h 14722578"/>
              <a:gd name="connsiteX853" fmla="*/ 3764182 w 7456805"/>
              <a:gd name="connsiteY853" fmla="*/ 1325673 h 14722578"/>
              <a:gd name="connsiteX854" fmla="*/ 3828704 w 7456805"/>
              <a:gd name="connsiteY854" fmla="*/ 1336136 h 14722578"/>
              <a:gd name="connsiteX855" fmla="*/ 3894970 w 7456805"/>
              <a:gd name="connsiteY855" fmla="*/ 1282078 h 14722578"/>
              <a:gd name="connsiteX856" fmla="*/ 3936822 w 7456805"/>
              <a:gd name="connsiteY856" fmla="*/ 1294285 h 14722578"/>
              <a:gd name="connsiteX857" fmla="*/ 3990881 w 7456805"/>
              <a:gd name="connsiteY857" fmla="*/ 1304748 h 14722578"/>
              <a:gd name="connsiteX858" fmla="*/ 4098999 w 7456805"/>
              <a:gd name="connsiteY858" fmla="*/ 1119907 h 14722578"/>
              <a:gd name="connsiteX859" fmla="*/ 4207117 w 7456805"/>
              <a:gd name="connsiteY859" fmla="*/ 1142576 h 14722578"/>
              <a:gd name="connsiteX860" fmla="*/ 4207117 w 7456805"/>
              <a:gd name="connsiteY860" fmla="*/ 1055386 h 14722578"/>
              <a:gd name="connsiteX861" fmla="*/ 4348369 w 7456805"/>
              <a:gd name="connsiteY861" fmla="*/ 1228021 h 14722578"/>
              <a:gd name="connsiteX862" fmla="*/ 4369293 w 7456805"/>
              <a:gd name="connsiteY862" fmla="*/ 1132113 h 14722578"/>
              <a:gd name="connsiteX863" fmla="*/ 4402427 w 7456805"/>
              <a:gd name="connsiteY863" fmla="*/ 1142576 h 14722578"/>
              <a:gd name="connsiteX864" fmla="*/ 4358831 w 7456805"/>
              <a:gd name="connsiteY864" fmla="*/ 990866 h 14722578"/>
              <a:gd name="connsiteX865" fmla="*/ 4456485 w 7456805"/>
              <a:gd name="connsiteY865" fmla="*/ 1034461 h 14722578"/>
              <a:gd name="connsiteX866" fmla="*/ 4489619 w 7456805"/>
              <a:gd name="connsiteY866" fmla="*/ 872289 h 14722578"/>
              <a:gd name="connsiteX867" fmla="*/ 4585529 w 7456805"/>
              <a:gd name="connsiteY867" fmla="*/ 893215 h 14722578"/>
              <a:gd name="connsiteX868" fmla="*/ 4618663 w 7456805"/>
              <a:gd name="connsiteY868" fmla="*/ 849620 h 14722578"/>
              <a:gd name="connsiteX869" fmla="*/ 4639589 w 7456805"/>
              <a:gd name="connsiteY869" fmla="*/ 774637 h 14722578"/>
              <a:gd name="connsiteX870" fmla="*/ 4662259 w 7456805"/>
              <a:gd name="connsiteY870" fmla="*/ 764175 h 14722578"/>
              <a:gd name="connsiteX871" fmla="*/ 4683185 w 7456805"/>
              <a:gd name="connsiteY871" fmla="*/ 699655 h 14722578"/>
              <a:gd name="connsiteX872" fmla="*/ 4759913 w 7456805"/>
              <a:gd name="connsiteY872" fmla="*/ 699655 h 14722578"/>
              <a:gd name="connsiteX873" fmla="*/ 4759913 w 7456805"/>
              <a:gd name="connsiteY873" fmla="*/ 656060 h 14722578"/>
              <a:gd name="connsiteX874" fmla="*/ 4801765 w 7456805"/>
              <a:gd name="connsiteY874" fmla="*/ 645597 h 14722578"/>
              <a:gd name="connsiteX875" fmla="*/ 4888957 w 7456805"/>
              <a:gd name="connsiteY875" fmla="*/ 795563 h 14722578"/>
              <a:gd name="connsiteX876" fmla="*/ 4976149 w 7456805"/>
              <a:gd name="connsiteY876" fmla="*/ 903677 h 14722578"/>
              <a:gd name="connsiteX877" fmla="*/ 5051135 w 7456805"/>
              <a:gd name="connsiteY877" fmla="*/ 1261153 h 14722578"/>
              <a:gd name="connsiteX878" fmla="*/ 5105193 w 7456805"/>
              <a:gd name="connsiteY878" fmla="*/ 1639554 h 14722578"/>
              <a:gd name="connsiteX879" fmla="*/ 5321429 w 7456805"/>
              <a:gd name="connsiteY879" fmla="*/ 3045043 h 14722578"/>
              <a:gd name="connsiteX880" fmla="*/ 5591725 w 7456805"/>
              <a:gd name="connsiteY880" fmla="*/ 4612704 h 14722578"/>
              <a:gd name="connsiteX881" fmla="*/ 5602189 w 7456805"/>
              <a:gd name="connsiteY881" fmla="*/ 4687688 h 14722578"/>
              <a:gd name="connsiteX882" fmla="*/ 5612651 w 7456805"/>
              <a:gd name="connsiteY882" fmla="*/ 4644093 h 14722578"/>
              <a:gd name="connsiteX883" fmla="*/ 5460937 w 7456805"/>
              <a:gd name="connsiteY883" fmla="*/ 3779176 h 14722578"/>
              <a:gd name="connsiteX884" fmla="*/ 5298761 w 7456805"/>
              <a:gd name="connsiteY884" fmla="*/ 2785220 h 14722578"/>
              <a:gd name="connsiteX885" fmla="*/ 5148789 w 7456805"/>
              <a:gd name="connsiteY885" fmla="*/ 1768594 h 14722578"/>
              <a:gd name="connsiteX886" fmla="*/ 5040673 w 7456805"/>
              <a:gd name="connsiteY886" fmla="*/ 1023998 h 14722578"/>
              <a:gd name="connsiteX887" fmla="*/ 4986613 w 7456805"/>
              <a:gd name="connsiteY887" fmla="*/ 818232 h 14722578"/>
              <a:gd name="connsiteX888" fmla="*/ 4986613 w 7456805"/>
              <a:gd name="connsiteY888" fmla="*/ 774637 h 14722578"/>
              <a:gd name="connsiteX889" fmla="*/ 4909885 w 7456805"/>
              <a:gd name="connsiteY889" fmla="*/ 568871 h 14722578"/>
              <a:gd name="connsiteX890" fmla="*/ 4976149 w 7456805"/>
              <a:gd name="connsiteY890" fmla="*/ 558408 h 14722578"/>
              <a:gd name="connsiteX891" fmla="*/ 4963943 w 7456805"/>
              <a:gd name="connsiteY891" fmla="*/ 514814 h 14722578"/>
              <a:gd name="connsiteX892" fmla="*/ 5007539 w 7456805"/>
              <a:gd name="connsiteY892" fmla="*/ 537483 h 14722578"/>
              <a:gd name="connsiteX893" fmla="*/ 5007539 w 7456805"/>
              <a:gd name="connsiteY893" fmla="*/ 504351 h 14722578"/>
              <a:gd name="connsiteX894" fmla="*/ 5051135 w 7456805"/>
              <a:gd name="connsiteY894" fmla="*/ 514814 h 14722578"/>
              <a:gd name="connsiteX895" fmla="*/ 5082525 w 7456805"/>
              <a:gd name="connsiteY895" fmla="*/ 450294 h 14722578"/>
              <a:gd name="connsiteX896" fmla="*/ 5126121 w 7456805"/>
              <a:gd name="connsiteY896" fmla="*/ 460756 h 14722578"/>
              <a:gd name="connsiteX897" fmla="*/ 5169717 w 7456805"/>
              <a:gd name="connsiteY897" fmla="*/ 396236 h 14722578"/>
              <a:gd name="connsiteX898" fmla="*/ 5213313 w 7456805"/>
              <a:gd name="connsiteY898" fmla="*/ 375311 h 14722578"/>
              <a:gd name="connsiteX899" fmla="*/ 5288297 w 7456805"/>
              <a:gd name="connsiteY899" fmla="*/ 309047 h 14722578"/>
              <a:gd name="connsiteX900" fmla="*/ 5310967 w 7456805"/>
              <a:gd name="connsiteY900" fmla="*/ 342179 h 14722578"/>
              <a:gd name="connsiteX901" fmla="*/ 5365025 w 7456805"/>
              <a:gd name="connsiteY901" fmla="*/ 277659 h 14722578"/>
              <a:gd name="connsiteX902" fmla="*/ 5419085 w 7456805"/>
              <a:gd name="connsiteY902" fmla="*/ 277659 h 14722578"/>
              <a:gd name="connsiteX903" fmla="*/ 5408621 w 7456805"/>
              <a:gd name="connsiteY903" fmla="*/ 244527 h 14722578"/>
              <a:gd name="connsiteX904" fmla="*/ 5494069 w 7456805"/>
              <a:gd name="connsiteY904" fmla="*/ 256734 h 14722578"/>
              <a:gd name="connsiteX905" fmla="*/ 5504533 w 7456805"/>
              <a:gd name="connsiteY905" fmla="*/ 180007 h 14722578"/>
              <a:gd name="connsiteX906" fmla="*/ 5548129 w 7456805"/>
              <a:gd name="connsiteY906" fmla="*/ 169545 h 14722578"/>
              <a:gd name="connsiteX907" fmla="*/ 5570799 w 7456805"/>
              <a:gd name="connsiteY907" fmla="*/ 136413 h 14722578"/>
              <a:gd name="connsiteX908" fmla="*/ 5736819 w 7456805"/>
              <a:gd name="connsiteY908" fmla="*/ 102927 h 14722578"/>
              <a:gd name="connsiteX909" fmla="*/ 5774829 w 7456805"/>
              <a:gd name="connsiteY909" fmla="*/ 190470 h 14722578"/>
              <a:gd name="connsiteX910" fmla="*/ 5720769 w 7456805"/>
              <a:gd name="connsiteY910" fmla="*/ 105025 h 14722578"/>
              <a:gd name="connsiteX911" fmla="*/ 5736819 w 7456805"/>
              <a:gd name="connsiteY911" fmla="*/ 102927 h 14722578"/>
              <a:gd name="connsiteX912" fmla="*/ 5943599 w 7456805"/>
              <a:gd name="connsiteY912" fmla="*/ 71 h 14722578"/>
              <a:gd name="connsiteX913" fmla="*/ 6013733 w 7456805"/>
              <a:gd name="connsiteY913" fmla="*/ 105025 h 14722578"/>
              <a:gd name="connsiteX914" fmla="*/ 6003271 w 7456805"/>
              <a:gd name="connsiteY914" fmla="*/ 309047 h 14722578"/>
              <a:gd name="connsiteX915" fmla="*/ 5947469 w 7456805"/>
              <a:gd name="connsiteY915" fmla="*/ 256734 h 14722578"/>
              <a:gd name="connsiteX916" fmla="*/ 5872483 w 7456805"/>
              <a:gd name="connsiteY916" fmla="*/ 267196 h 14722578"/>
              <a:gd name="connsiteX917" fmla="*/ 5818425 w 7456805"/>
              <a:gd name="connsiteY917" fmla="*/ 202676 h 14722578"/>
              <a:gd name="connsiteX918" fmla="*/ 5807961 w 7456805"/>
              <a:gd name="connsiteY918" fmla="*/ 115487 h 14722578"/>
              <a:gd name="connsiteX919" fmla="*/ 5851557 w 7456805"/>
              <a:gd name="connsiteY919" fmla="*/ 50967 h 14722578"/>
              <a:gd name="connsiteX920" fmla="*/ 5916079 w 7456805"/>
              <a:gd name="connsiteY920" fmla="*/ 71893 h 14722578"/>
              <a:gd name="connsiteX921" fmla="*/ 5905617 w 7456805"/>
              <a:gd name="connsiteY921" fmla="*/ 7373 h 14722578"/>
              <a:gd name="connsiteX922" fmla="*/ 5943599 w 7456805"/>
              <a:gd name="connsiteY922" fmla="*/ 71 h 1472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7456805" h="14722578">
                <a:moveTo>
                  <a:pt x="4407887" y="14719748"/>
                </a:moveTo>
                <a:lnTo>
                  <a:pt x="4414199" y="14721852"/>
                </a:lnTo>
                <a:cubicBezTo>
                  <a:pt x="4416161" y="14722506"/>
                  <a:pt x="4417141" y="14722833"/>
                  <a:pt x="4415669" y="14722343"/>
                </a:cubicBezTo>
                <a:close/>
                <a:moveTo>
                  <a:pt x="4402427" y="14717929"/>
                </a:moveTo>
                <a:lnTo>
                  <a:pt x="4407887" y="14719748"/>
                </a:lnTo>
                <a:lnTo>
                  <a:pt x="4406841" y="14719400"/>
                </a:lnTo>
                <a:cubicBezTo>
                  <a:pt x="4404389" y="14718583"/>
                  <a:pt x="4402427" y="14717929"/>
                  <a:pt x="4402427" y="14717929"/>
                </a:cubicBezTo>
                <a:close/>
                <a:moveTo>
                  <a:pt x="4388449" y="14713515"/>
                </a:moveTo>
                <a:cubicBezTo>
                  <a:pt x="4390001" y="14714005"/>
                  <a:pt x="4394143" y="14715313"/>
                  <a:pt x="4402427" y="14717929"/>
                </a:cubicBezTo>
                <a:cubicBezTo>
                  <a:pt x="4402427" y="14717929"/>
                  <a:pt x="4383789" y="14712044"/>
                  <a:pt x="4388449" y="14713515"/>
                </a:cubicBezTo>
                <a:close/>
                <a:moveTo>
                  <a:pt x="4444323" y="14496949"/>
                </a:moveTo>
                <a:lnTo>
                  <a:pt x="4445827" y="14500967"/>
                </a:lnTo>
                <a:lnTo>
                  <a:pt x="4446023" y="14501699"/>
                </a:lnTo>
                <a:close/>
                <a:moveTo>
                  <a:pt x="4440887" y="14487347"/>
                </a:moveTo>
                <a:lnTo>
                  <a:pt x="4444323" y="14496949"/>
                </a:lnTo>
                <a:lnTo>
                  <a:pt x="4441555" y="14489547"/>
                </a:lnTo>
                <a:cubicBezTo>
                  <a:pt x="4440519" y="14486578"/>
                  <a:pt x="4440219" y="14485583"/>
                  <a:pt x="4440887" y="14487347"/>
                </a:cubicBezTo>
                <a:close/>
                <a:moveTo>
                  <a:pt x="5385953" y="14241876"/>
                </a:moveTo>
                <a:cubicBezTo>
                  <a:pt x="5385953" y="14241876"/>
                  <a:pt x="5419085" y="14252338"/>
                  <a:pt x="5385953" y="14241876"/>
                </a:cubicBezTo>
                <a:close/>
                <a:moveTo>
                  <a:pt x="4175729" y="13842549"/>
                </a:moveTo>
                <a:cubicBezTo>
                  <a:pt x="4175729" y="13842549"/>
                  <a:pt x="4186191" y="13853012"/>
                  <a:pt x="4175729" y="13842549"/>
                </a:cubicBezTo>
                <a:close/>
                <a:moveTo>
                  <a:pt x="4047011" y="13740838"/>
                </a:moveTo>
                <a:cubicBezTo>
                  <a:pt x="4041779" y="13738467"/>
                  <a:pt x="4037093" y="13739230"/>
                  <a:pt x="4034477" y="13744898"/>
                </a:cubicBezTo>
                <a:cubicBezTo>
                  <a:pt x="4034477" y="13765823"/>
                  <a:pt x="4067609" y="13798955"/>
                  <a:pt x="4067609" y="13798955"/>
                </a:cubicBezTo>
                <a:cubicBezTo>
                  <a:pt x="4083305" y="13783261"/>
                  <a:pt x="4062705" y="13747949"/>
                  <a:pt x="4047011" y="13740838"/>
                </a:cubicBezTo>
                <a:close/>
                <a:moveTo>
                  <a:pt x="3477214" y="13723841"/>
                </a:moveTo>
                <a:lnTo>
                  <a:pt x="3483424" y="13734435"/>
                </a:lnTo>
                <a:cubicBezTo>
                  <a:pt x="3478193" y="13734435"/>
                  <a:pt x="3475577" y="13731383"/>
                  <a:pt x="3475577" y="13727024"/>
                </a:cubicBezTo>
                <a:close/>
                <a:moveTo>
                  <a:pt x="3689197" y="13593188"/>
                </a:moveTo>
                <a:cubicBezTo>
                  <a:pt x="3710123" y="13593188"/>
                  <a:pt x="3710123" y="13615858"/>
                  <a:pt x="3699660" y="13626320"/>
                </a:cubicBezTo>
                <a:cubicBezTo>
                  <a:pt x="3689197" y="13626320"/>
                  <a:pt x="3689197" y="13615858"/>
                  <a:pt x="3689197" y="13593188"/>
                </a:cubicBezTo>
                <a:close/>
                <a:moveTo>
                  <a:pt x="3689197" y="13572263"/>
                </a:moveTo>
                <a:cubicBezTo>
                  <a:pt x="3689197" y="13572263"/>
                  <a:pt x="3699660" y="13582726"/>
                  <a:pt x="3689197" y="13593188"/>
                </a:cubicBezTo>
                <a:cubicBezTo>
                  <a:pt x="3689197" y="13593188"/>
                  <a:pt x="3678734" y="13582726"/>
                  <a:pt x="3689197" y="13572263"/>
                </a:cubicBezTo>
                <a:close/>
                <a:moveTo>
                  <a:pt x="4428243" y="13505203"/>
                </a:moveTo>
                <a:lnTo>
                  <a:pt x="4433817" y="13505999"/>
                </a:lnTo>
                <a:lnTo>
                  <a:pt x="4437237" y="13522977"/>
                </a:lnTo>
                <a:close/>
                <a:moveTo>
                  <a:pt x="4423353" y="13495537"/>
                </a:moveTo>
                <a:lnTo>
                  <a:pt x="4428243" y="13505203"/>
                </a:lnTo>
                <a:lnTo>
                  <a:pt x="4424661" y="13504691"/>
                </a:lnTo>
                <a:cubicBezTo>
                  <a:pt x="4423353" y="13503384"/>
                  <a:pt x="4423353" y="13500768"/>
                  <a:pt x="4423353" y="13495537"/>
                </a:cubicBezTo>
                <a:close/>
                <a:moveTo>
                  <a:pt x="4499551" y="13261693"/>
                </a:moveTo>
                <a:lnTo>
                  <a:pt x="4501391" y="13262306"/>
                </a:lnTo>
                <a:cubicBezTo>
                  <a:pt x="4503353" y="13262959"/>
                  <a:pt x="4504333" y="13263286"/>
                  <a:pt x="4502861" y="13262796"/>
                </a:cubicBezTo>
                <a:close/>
                <a:moveTo>
                  <a:pt x="4489619" y="13258382"/>
                </a:moveTo>
                <a:lnTo>
                  <a:pt x="4499551" y="13261693"/>
                </a:lnTo>
                <a:lnTo>
                  <a:pt x="4494033" y="13259853"/>
                </a:lnTo>
                <a:cubicBezTo>
                  <a:pt x="4491581" y="13259036"/>
                  <a:pt x="4489619" y="13258382"/>
                  <a:pt x="4489619" y="13258382"/>
                </a:cubicBezTo>
                <a:close/>
                <a:moveTo>
                  <a:pt x="4466949" y="13204325"/>
                </a:moveTo>
                <a:cubicBezTo>
                  <a:pt x="4466949" y="13204325"/>
                  <a:pt x="4500081" y="13214787"/>
                  <a:pt x="4466949" y="13204325"/>
                </a:cubicBezTo>
                <a:close/>
                <a:moveTo>
                  <a:pt x="6440157" y="13172909"/>
                </a:moveTo>
                <a:cubicBezTo>
                  <a:pt x="6445061" y="13174817"/>
                  <a:pt x="6451929" y="13177487"/>
                  <a:pt x="6448985" y="13176342"/>
                </a:cubicBezTo>
                <a:close/>
                <a:moveTo>
                  <a:pt x="4433817" y="13117136"/>
                </a:moveTo>
                <a:cubicBezTo>
                  <a:pt x="4456485" y="13139805"/>
                  <a:pt x="4466949" y="13171193"/>
                  <a:pt x="4466949" y="13204325"/>
                </a:cubicBezTo>
                <a:cubicBezTo>
                  <a:pt x="4446023" y="13193862"/>
                  <a:pt x="4433817" y="13160730"/>
                  <a:pt x="4433817" y="13117136"/>
                </a:cubicBezTo>
                <a:close/>
                <a:moveTo>
                  <a:pt x="6466601" y="13089058"/>
                </a:moveTo>
                <a:lnTo>
                  <a:pt x="6468441" y="13089671"/>
                </a:lnTo>
                <a:cubicBezTo>
                  <a:pt x="6470403" y="13090325"/>
                  <a:pt x="6471383" y="13090652"/>
                  <a:pt x="6469911" y="13090161"/>
                </a:cubicBezTo>
                <a:close/>
                <a:moveTo>
                  <a:pt x="6456669" y="13085747"/>
                </a:moveTo>
                <a:lnTo>
                  <a:pt x="6466601" y="13089058"/>
                </a:lnTo>
                <a:lnTo>
                  <a:pt x="6461083" y="13087218"/>
                </a:lnTo>
                <a:cubicBezTo>
                  <a:pt x="6458631" y="13086401"/>
                  <a:pt x="6456669" y="13085747"/>
                  <a:pt x="6456669" y="13085747"/>
                </a:cubicBezTo>
                <a:close/>
                <a:moveTo>
                  <a:pt x="3458084" y="12748271"/>
                </a:moveTo>
                <a:cubicBezTo>
                  <a:pt x="3458574" y="12748761"/>
                  <a:pt x="3459882" y="12750069"/>
                  <a:pt x="3462498" y="12752685"/>
                </a:cubicBezTo>
                <a:cubicBezTo>
                  <a:pt x="3462498" y="12752685"/>
                  <a:pt x="3456613" y="12746800"/>
                  <a:pt x="3458084" y="12748271"/>
                </a:cubicBezTo>
                <a:close/>
                <a:moveTo>
                  <a:pt x="6369477" y="12709090"/>
                </a:moveTo>
                <a:cubicBezTo>
                  <a:pt x="6379941" y="12709090"/>
                  <a:pt x="6379941" y="12719553"/>
                  <a:pt x="6379941" y="12742222"/>
                </a:cubicBezTo>
                <a:cubicBezTo>
                  <a:pt x="6359013" y="12742222"/>
                  <a:pt x="6369477" y="12719553"/>
                  <a:pt x="6369477" y="12709090"/>
                </a:cubicBezTo>
                <a:close/>
                <a:moveTo>
                  <a:pt x="6359013" y="12675958"/>
                </a:moveTo>
                <a:cubicBezTo>
                  <a:pt x="6369477" y="12675958"/>
                  <a:pt x="6369477" y="12686421"/>
                  <a:pt x="6369477" y="12709090"/>
                </a:cubicBezTo>
                <a:cubicBezTo>
                  <a:pt x="6348551" y="12709090"/>
                  <a:pt x="6359013" y="12686421"/>
                  <a:pt x="6359013" y="12675958"/>
                </a:cubicBezTo>
                <a:close/>
                <a:moveTo>
                  <a:pt x="4229787" y="12635579"/>
                </a:moveTo>
                <a:cubicBezTo>
                  <a:pt x="4225863" y="12632255"/>
                  <a:pt x="4221941" y="12633671"/>
                  <a:pt x="4219325" y="12644570"/>
                </a:cubicBezTo>
                <a:cubicBezTo>
                  <a:pt x="4219325" y="12655033"/>
                  <a:pt x="4229787" y="12655033"/>
                  <a:pt x="4229787" y="12665496"/>
                </a:cubicBezTo>
                <a:cubicBezTo>
                  <a:pt x="4253329" y="12698191"/>
                  <a:pt x="4241559" y="12645551"/>
                  <a:pt x="4229787" y="12635579"/>
                </a:cubicBezTo>
                <a:close/>
                <a:moveTo>
                  <a:pt x="6325881" y="12590513"/>
                </a:moveTo>
                <a:cubicBezTo>
                  <a:pt x="6348551" y="12611438"/>
                  <a:pt x="6348551" y="12632364"/>
                  <a:pt x="6359013" y="12675958"/>
                </a:cubicBezTo>
                <a:cubicBezTo>
                  <a:pt x="6338089" y="12655033"/>
                  <a:pt x="6325881" y="12621901"/>
                  <a:pt x="6325881" y="12590513"/>
                </a:cubicBezTo>
                <a:close/>
                <a:moveTo>
                  <a:pt x="5952483" y="12440630"/>
                </a:moveTo>
                <a:cubicBezTo>
                  <a:pt x="5961311" y="12445779"/>
                  <a:pt x="5977985" y="12485014"/>
                  <a:pt x="5970137" y="12492861"/>
                </a:cubicBezTo>
                <a:cubicBezTo>
                  <a:pt x="5970137" y="12492861"/>
                  <a:pt x="5947469" y="12470192"/>
                  <a:pt x="5947469" y="12449267"/>
                </a:cubicBezTo>
                <a:cubicBezTo>
                  <a:pt x="5947469" y="12440984"/>
                  <a:pt x="5949539" y="12438913"/>
                  <a:pt x="5952483" y="12440630"/>
                </a:cubicBezTo>
                <a:close/>
                <a:moveTo>
                  <a:pt x="5937005" y="12428341"/>
                </a:moveTo>
                <a:cubicBezTo>
                  <a:pt x="5947469" y="12438804"/>
                  <a:pt x="5937005" y="12428341"/>
                  <a:pt x="5937005" y="12428341"/>
                </a:cubicBezTo>
                <a:close/>
                <a:moveTo>
                  <a:pt x="6024197" y="12416135"/>
                </a:moveTo>
                <a:cubicBezTo>
                  <a:pt x="6034661" y="12416135"/>
                  <a:pt x="6034661" y="12438804"/>
                  <a:pt x="6034661" y="12449267"/>
                </a:cubicBezTo>
                <a:cubicBezTo>
                  <a:pt x="6024197" y="12449267"/>
                  <a:pt x="6024197" y="12428341"/>
                  <a:pt x="6024197" y="12416135"/>
                </a:cubicBezTo>
                <a:close/>
                <a:moveTo>
                  <a:pt x="4165265" y="12374284"/>
                </a:moveTo>
                <a:cubicBezTo>
                  <a:pt x="4165265" y="12374284"/>
                  <a:pt x="4175729" y="12384747"/>
                  <a:pt x="4165265" y="12374284"/>
                </a:cubicBezTo>
                <a:close/>
                <a:moveTo>
                  <a:pt x="5991065" y="12330689"/>
                </a:moveTo>
                <a:cubicBezTo>
                  <a:pt x="6013733" y="12351615"/>
                  <a:pt x="6024197" y="12384747"/>
                  <a:pt x="6024197" y="12416135"/>
                </a:cubicBezTo>
                <a:cubicBezTo>
                  <a:pt x="6003271" y="12395209"/>
                  <a:pt x="5991065" y="12362077"/>
                  <a:pt x="5991065" y="12330689"/>
                </a:cubicBezTo>
                <a:close/>
                <a:moveTo>
                  <a:pt x="4153931" y="12312380"/>
                </a:moveTo>
                <a:cubicBezTo>
                  <a:pt x="4148263" y="12312380"/>
                  <a:pt x="4142595" y="12314996"/>
                  <a:pt x="4142595" y="12320227"/>
                </a:cubicBezTo>
                <a:cubicBezTo>
                  <a:pt x="4142595" y="12320227"/>
                  <a:pt x="4175729" y="12330689"/>
                  <a:pt x="4165265" y="12320227"/>
                </a:cubicBezTo>
                <a:cubicBezTo>
                  <a:pt x="4165265" y="12314996"/>
                  <a:pt x="4159597" y="12312380"/>
                  <a:pt x="4153931" y="12312380"/>
                </a:cubicBezTo>
                <a:close/>
                <a:moveTo>
                  <a:pt x="5873651" y="12258811"/>
                </a:moveTo>
                <a:lnTo>
                  <a:pt x="5882945" y="12266169"/>
                </a:lnTo>
                <a:cubicBezTo>
                  <a:pt x="5882945" y="12266169"/>
                  <a:pt x="5880329" y="12264098"/>
                  <a:pt x="5877059" y="12261510"/>
                </a:cubicBezTo>
                <a:close/>
                <a:moveTo>
                  <a:pt x="5865289" y="12252191"/>
                </a:moveTo>
                <a:cubicBezTo>
                  <a:pt x="5863327" y="12250638"/>
                  <a:pt x="5864635" y="12251674"/>
                  <a:pt x="5867251" y="12253744"/>
                </a:cubicBezTo>
                <a:lnTo>
                  <a:pt x="5873651" y="12258811"/>
                </a:lnTo>
                <a:lnTo>
                  <a:pt x="5870929" y="12256656"/>
                </a:lnTo>
                <a:cubicBezTo>
                  <a:pt x="5868067" y="12254392"/>
                  <a:pt x="5866269" y="12252968"/>
                  <a:pt x="5865289" y="12252191"/>
                </a:cubicBezTo>
                <a:close/>
                <a:moveTo>
                  <a:pt x="5959675" y="12243500"/>
                </a:moveTo>
                <a:cubicBezTo>
                  <a:pt x="5970137" y="12243500"/>
                  <a:pt x="5970137" y="12266169"/>
                  <a:pt x="5970137" y="12276632"/>
                </a:cubicBezTo>
                <a:cubicBezTo>
                  <a:pt x="5959675" y="12276632"/>
                  <a:pt x="5959675" y="12253963"/>
                  <a:pt x="5959675" y="12243500"/>
                </a:cubicBezTo>
                <a:close/>
                <a:moveTo>
                  <a:pt x="5926541" y="12158055"/>
                </a:moveTo>
                <a:cubicBezTo>
                  <a:pt x="5947469" y="12178980"/>
                  <a:pt x="5959675" y="12212112"/>
                  <a:pt x="5959675" y="12243500"/>
                </a:cubicBezTo>
                <a:cubicBezTo>
                  <a:pt x="5937005" y="12222575"/>
                  <a:pt x="5926541" y="12189443"/>
                  <a:pt x="5926541" y="12158055"/>
                </a:cubicBezTo>
                <a:close/>
                <a:moveTo>
                  <a:pt x="2794662" y="12110046"/>
                </a:moveTo>
                <a:cubicBezTo>
                  <a:pt x="2792537" y="12110536"/>
                  <a:pt x="2791120" y="12111844"/>
                  <a:pt x="2791120" y="12114460"/>
                </a:cubicBezTo>
                <a:cubicBezTo>
                  <a:pt x="2791120" y="12124923"/>
                  <a:pt x="2813790" y="12135386"/>
                  <a:pt x="2813790" y="12114460"/>
                </a:cubicBezTo>
                <a:cubicBezTo>
                  <a:pt x="2813790" y="12114460"/>
                  <a:pt x="2801038" y="12108575"/>
                  <a:pt x="2794662" y="12110046"/>
                </a:cubicBezTo>
                <a:close/>
                <a:moveTo>
                  <a:pt x="5905617" y="12103997"/>
                </a:moveTo>
                <a:cubicBezTo>
                  <a:pt x="5916079" y="12114460"/>
                  <a:pt x="5926541" y="12135386"/>
                  <a:pt x="5926541" y="12158055"/>
                </a:cubicBezTo>
                <a:cubicBezTo>
                  <a:pt x="5905617" y="12147592"/>
                  <a:pt x="5905617" y="12135386"/>
                  <a:pt x="5905617" y="12103997"/>
                </a:cubicBezTo>
                <a:close/>
                <a:moveTo>
                  <a:pt x="6083161" y="11977246"/>
                </a:moveTo>
                <a:cubicBezTo>
                  <a:pt x="6080219" y="11974630"/>
                  <a:pt x="6078257" y="11975829"/>
                  <a:pt x="6078257" y="11983676"/>
                </a:cubicBezTo>
                <a:cubicBezTo>
                  <a:pt x="6078257" y="12027271"/>
                  <a:pt x="6109645" y="12049940"/>
                  <a:pt x="6109645" y="12027271"/>
                </a:cubicBezTo>
                <a:cubicBezTo>
                  <a:pt x="6109645" y="12027271"/>
                  <a:pt x="6091989" y="11985093"/>
                  <a:pt x="6083161" y="11977246"/>
                </a:cubicBezTo>
                <a:close/>
                <a:moveTo>
                  <a:pt x="2683002" y="11908694"/>
                </a:moveTo>
                <a:cubicBezTo>
                  <a:pt x="2705672" y="11962751"/>
                  <a:pt x="2737061" y="12016808"/>
                  <a:pt x="2770194" y="12060403"/>
                </a:cubicBezTo>
                <a:cubicBezTo>
                  <a:pt x="2770194" y="12070866"/>
                  <a:pt x="2770194" y="12081328"/>
                  <a:pt x="2780657" y="12081328"/>
                </a:cubicBezTo>
                <a:cubicBezTo>
                  <a:pt x="2791120" y="12103997"/>
                  <a:pt x="2791120" y="12081328"/>
                  <a:pt x="2780657" y="12081328"/>
                </a:cubicBezTo>
                <a:cubicBezTo>
                  <a:pt x="2780657" y="12070866"/>
                  <a:pt x="2780657" y="12060403"/>
                  <a:pt x="2770194" y="12060403"/>
                </a:cubicBezTo>
                <a:cubicBezTo>
                  <a:pt x="2747524" y="12006346"/>
                  <a:pt x="2726598" y="11941826"/>
                  <a:pt x="2683002" y="11908694"/>
                </a:cubicBezTo>
                <a:close/>
                <a:moveTo>
                  <a:pt x="3902899" y="11882418"/>
                </a:moveTo>
                <a:cubicBezTo>
                  <a:pt x="3899112" y="11880929"/>
                  <a:pt x="3896278" y="11882319"/>
                  <a:pt x="3894970" y="11887768"/>
                </a:cubicBezTo>
                <a:cubicBezTo>
                  <a:pt x="3894970" y="11898231"/>
                  <a:pt x="3926359" y="11931363"/>
                  <a:pt x="3926359" y="11931363"/>
                </a:cubicBezTo>
                <a:cubicBezTo>
                  <a:pt x="4002652" y="12044273"/>
                  <a:pt x="3929411" y="11892836"/>
                  <a:pt x="3902899" y="11882418"/>
                </a:cubicBezTo>
                <a:close/>
                <a:moveTo>
                  <a:pt x="3949029" y="11854636"/>
                </a:moveTo>
                <a:cubicBezTo>
                  <a:pt x="3926359" y="11887768"/>
                  <a:pt x="4024014" y="12016808"/>
                  <a:pt x="4034477" y="12037734"/>
                </a:cubicBezTo>
                <a:cubicBezTo>
                  <a:pt x="4078073" y="12124923"/>
                  <a:pt x="4078073" y="12178980"/>
                  <a:pt x="4121669" y="12222575"/>
                </a:cubicBezTo>
                <a:cubicBezTo>
                  <a:pt x="4088537" y="12124923"/>
                  <a:pt x="4044940" y="11995883"/>
                  <a:pt x="3980418" y="11887768"/>
                </a:cubicBezTo>
                <a:cubicBezTo>
                  <a:pt x="3980418" y="11887768"/>
                  <a:pt x="3959492" y="11854636"/>
                  <a:pt x="3949029" y="11854636"/>
                </a:cubicBezTo>
                <a:close/>
                <a:moveTo>
                  <a:pt x="2963760" y="11854636"/>
                </a:moveTo>
                <a:cubicBezTo>
                  <a:pt x="2963760" y="11898231"/>
                  <a:pt x="2986430" y="11908694"/>
                  <a:pt x="3007356" y="11931363"/>
                </a:cubicBezTo>
                <a:cubicBezTo>
                  <a:pt x="3007356" y="11962751"/>
                  <a:pt x="3019563" y="11973214"/>
                  <a:pt x="3040489" y="11983676"/>
                </a:cubicBezTo>
                <a:cubicBezTo>
                  <a:pt x="3071878" y="12093535"/>
                  <a:pt x="3125937" y="12178980"/>
                  <a:pt x="3179996" y="12297557"/>
                </a:cubicBezTo>
                <a:cubicBezTo>
                  <a:pt x="3202666" y="12351615"/>
                  <a:pt x="3267188" y="12428341"/>
                  <a:pt x="3223592" y="12330689"/>
                </a:cubicBezTo>
                <a:cubicBezTo>
                  <a:pt x="3179996" y="12233037"/>
                  <a:pt x="3105011" y="12081328"/>
                  <a:pt x="3040489" y="11983676"/>
                </a:cubicBezTo>
                <a:cubicBezTo>
                  <a:pt x="3040489" y="11952288"/>
                  <a:pt x="3030026" y="11941826"/>
                  <a:pt x="3007356" y="11931363"/>
                </a:cubicBezTo>
                <a:cubicBezTo>
                  <a:pt x="3007356" y="11898231"/>
                  <a:pt x="2986430" y="11877306"/>
                  <a:pt x="2963760" y="11854636"/>
                </a:cubicBezTo>
                <a:close/>
                <a:moveTo>
                  <a:pt x="3887913" y="11815319"/>
                </a:moveTo>
                <a:cubicBezTo>
                  <a:pt x="3889629" y="11809189"/>
                  <a:pt x="3882763" y="11833711"/>
                  <a:pt x="3882763" y="11833711"/>
                </a:cubicBezTo>
                <a:cubicBezTo>
                  <a:pt x="3885815" y="11822812"/>
                  <a:pt x="3887341" y="11817363"/>
                  <a:pt x="3887913" y="11815319"/>
                </a:cubicBezTo>
                <a:close/>
                <a:moveTo>
                  <a:pt x="3851374" y="11767447"/>
                </a:moveTo>
                <a:cubicBezTo>
                  <a:pt x="3861837" y="11779654"/>
                  <a:pt x="3851374" y="11767447"/>
                  <a:pt x="3851374" y="11767447"/>
                </a:cubicBezTo>
                <a:close/>
                <a:moveTo>
                  <a:pt x="3879030" y="11720229"/>
                </a:moveTo>
                <a:cubicBezTo>
                  <a:pt x="3875951" y="11719847"/>
                  <a:pt x="3873608" y="11721455"/>
                  <a:pt x="3872300" y="11725596"/>
                </a:cubicBezTo>
                <a:cubicBezTo>
                  <a:pt x="3872300" y="11736059"/>
                  <a:pt x="3936822" y="11844174"/>
                  <a:pt x="3949029" y="11833711"/>
                </a:cubicBezTo>
                <a:cubicBezTo>
                  <a:pt x="3958184" y="11823031"/>
                  <a:pt x="3900583" y="11722899"/>
                  <a:pt x="3879030" y="11720229"/>
                </a:cubicBezTo>
                <a:close/>
                <a:moveTo>
                  <a:pt x="3724030" y="11417822"/>
                </a:moveTo>
                <a:cubicBezTo>
                  <a:pt x="3717780" y="11414413"/>
                  <a:pt x="3712957" y="11415421"/>
                  <a:pt x="3710123" y="11422178"/>
                </a:cubicBezTo>
                <a:cubicBezTo>
                  <a:pt x="3710123" y="11444847"/>
                  <a:pt x="3764182" y="11519830"/>
                  <a:pt x="3786852" y="11563425"/>
                </a:cubicBezTo>
                <a:cubicBezTo>
                  <a:pt x="3797315" y="11573887"/>
                  <a:pt x="3861837" y="11702927"/>
                  <a:pt x="3872300" y="11682002"/>
                </a:cubicBezTo>
                <a:cubicBezTo>
                  <a:pt x="3881455" y="11682002"/>
                  <a:pt x="3767779" y="11441687"/>
                  <a:pt x="3724030" y="11417822"/>
                </a:cubicBezTo>
                <a:close/>
                <a:moveTo>
                  <a:pt x="3654211" y="11398773"/>
                </a:moveTo>
                <a:cubicBezTo>
                  <a:pt x="3651269" y="11410299"/>
                  <a:pt x="3702276" y="11509367"/>
                  <a:pt x="3710123" y="11540755"/>
                </a:cubicBezTo>
                <a:cubicBezTo>
                  <a:pt x="3743256" y="11594813"/>
                  <a:pt x="3774645" y="11627945"/>
                  <a:pt x="3797315" y="11659333"/>
                </a:cubicBezTo>
                <a:cubicBezTo>
                  <a:pt x="3797315" y="11682002"/>
                  <a:pt x="3807778" y="11682002"/>
                  <a:pt x="3807778" y="11682002"/>
                </a:cubicBezTo>
                <a:cubicBezTo>
                  <a:pt x="3818241" y="11671539"/>
                  <a:pt x="3807778" y="11671539"/>
                  <a:pt x="3797315" y="11659333"/>
                </a:cubicBezTo>
                <a:cubicBezTo>
                  <a:pt x="3774645" y="11584350"/>
                  <a:pt x="3720586" y="11498905"/>
                  <a:pt x="3678734" y="11422178"/>
                </a:cubicBezTo>
                <a:cubicBezTo>
                  <a:pt x="3662168" y="11400817"/>
                  <a:pt x="3655192" y="11394932"/>
                  <a:pt x="3654211" y="11398773"/>
                </a:cubicBezTo>
                <a:close/>
                <a:moveTo>
                  <a:pt x="3105011" y="11076909"/>
                </a:moveTo>
                <a:lnTo>
                  <a:pt x="3105011" y="11087372"/>
                </a:lnTo>
                <a:cubicBezTo>
                  <a:pt x="3105011" y="11097834"/>
                  <a:pt x="3169533" y="11205949"/>
                  <a:pt x="3192203" y="11249544"/>
                </a:cubicBezTo>
                <a:cubicBezTo>
                  <a:pt x="3385769" y="11605275"/>
                  <a:pt x="3591542" y="11931363"/>
                  <a:pt x="3753719" y="12309764"/>
                </a:cubicBezTo>
                <a:cubicBezTo>
                  <a:pt x="3774645" y="12341152"/>
                  <a:pt x="3828704" y="12438804"/>
                  <a:pt x="3786852" y="12351615"/>
                </a:cubicBezTo>
                <a:cubicBezTo>
                  <a:pt x="3645601" y="11995883"/>
                  <a:pt x="3462498" y="11682002"/>
                  <a:pt x="3300321" y="11389046"/>
                </a:cubicBezTo>
                <a:cubicBezTo>
                  <a:pt x="3235799" y="11282675"/>
                  <a:pt x="3179996" y="11141429"/>
                  <a:pt x="3105011" y="11076909"/>
                </a:cubicBezTo>
                <a:close/>
                <a:moveTo>
                  <a:pt x="6121853" y="10189323"/>
                </a:moveTo>
                <a:cubicBezTo>
                  <a:pt x="6132315" y="10189323"/>
                  <a:pt x="6153241" y="10189323"/>
                  <a:pt x="6163705" y="10189323"/>
                </a:cubicBezTo>
                <a:cubicBezTo>
                  <a:pt x="6132315" y="10201530"/>
                  <a:pt x="6121853" y="10201530"/>
                  <a:pt x="6121853" y="10189323"/>
                </a:cubicBezTo>
                <a:close/>
                <a:moveTo>
                  <a:pt x="7051317" y="9985301"/>
                </a:moveTo>
                <a:cubicBezTo>
                  <a:pt x="7040855" y="10016689"/>
                  <a:pt x="7051317" y="9985301"/>
                  <a:pt x="7051317" y="9985301"/>
                </a:cubicBezTo>
                <a:close/>
                <a:moveTo>
                  <a:pt x="7055731" y="9971324"/>
                </a:moveTo>
                <a:cubicBezTo>
                  <a:pt x="7057203" y="9966664"/>
                  <a:pt x="7051317" y="9985301"/>
                  <a:pt x="7051317" y="9985301"/>
                </a:cubicBezTo>
                <a:cubicBezTo>
                  <a:pt x="7053933" y="9977018"/>
                  <a:pt x="7055241" y="9972877"/>
                  <a:pt x="7055731" y="9971324"/>
                </a:cubicBezTo>
                <a:close/>
                <a:moveTo>
                  <a:pt x="1931408" y="9916639"/>
                </a:moveTo>
                <a:cubicBezTo>
                  <a:pt x="1925740" y="9919473"/>
                  <a:pt x="1922689" y="9925140"/>
                  <a:pt x="1927920" y="9931243"/>
                </a:cubicBezTo>
                <a:lnTo>
                  <a:pt x="1950590" y="9919037"/>
                </a:lnTo>
                <a:cubicBezTo>
                  <a:pt x="1945359" y="9913806"/>
                  <a:pt x="1937075" y="9913806"/>
                  <a:pt x="1931408" y="9916639"/>
                </a:cubicBezTo>
                <a:close/>
                <a:moveTo>
                  <a:pt x="7231151" y="9883398"/>
                </a:moveTo>
                <a:cubicBezTo>
                  <a:pt x="7233113" y="9883725"/>
                  <a:pt x="7234421" y="9885033"/>
                  <a:pt x="7234421" y="9887649"/>
                </a:cubicBezTo>
                <a:cubicBezTo>
                  <a:pt x="7244885" y="9887649"/>
                  <a:pt x="7213495" y="9898111"/>
                  <a:pt x="7213495" y="9898111"/>
                </a:cubicBezTo>
                <a:cubicBezTo>
                  <a:pt x="7213495" y="9890265"/>
                  <a:pt x="7225265" y="9882417"/>
                  <a:pt x="7231151" y="9883398"/>
                </a:cubicBezTo>
                <a:close/>
                <a:moveTo>
                  <a:pt x="7386135" y="9424675"/>
                </a:moveTo>
                <a:cubicBezTo>
                  <a:pt x="7380905" y="9424675"/>
                  <a:pt x="7375673" y="9427290"/>
                  <a:pt x="7375673" y="9432521"/>
                </a:cubicBezTo>
                <a:cubicBezTo>
                  <a:pt x="7375673" y="9444728"/>
                  <a:pt x="7396597" y="9444728"/>
                  <a:pt x="7396597" y="9432521"/>
                </a:cubicBezTo>
                <a:cubicBezTo>
                  <a:pt x="7396597" y="9427290"/>
                  <a:pt x="7391367" y="9424675"/>
                  <a:pt x="7386135" y="9424675"/>
                </a:cubicBezTo>
                <a:close/>
                <a:moveTo>
                  <a:pt x="837748" y="8852632"/>
                </a:moveTo>
                <a:cubicBezTo>
                  <a:pt x="834315" y="8846501"/>
                  <a:pt x="820583" y="8871023"/>
                  <a:pt x="836277" y="8871023"/>
                </a:cubicBezTo>
                <a:cubicBezTo>
                  <a:pt x="836277" y="8893692"/>
                  <a:pt x="846740" y="8904155"/>
                  <a:pt x="858947" y="8904155"/>
                </a:cubicBezTo>
                <a:cubicBezTo>
                  <a:pt x="869410" y="8893692"/>
                  <a:pt x="858947" y="8881486"/>
                  <a:pt x="836277" y="8871023"/>
                </a:cubicBezTo>
                <a:cubicBezTo>
                  <a:pt x="838893" y="8860125"/>
                  <a:pt x="838893" y="8854675"/>
                  <a:pt x="837748" y="8852632"/>
                </a:cubicBezTo>
                <a:close/>
                <a:moveTo>
                  <a:pt x="669686" y="8591909"/>
                </a:moveTo>
                <a:cubicBezTo>
                  <a:pt x="668215" y="8588966"/>
                  <a:pt x="674100" y="8600737"/>
                  <a:pt x="674100" y="8600737"/>
                </a:cubicBezTo>
                <a:cubicBezTo>
                  <a:pt x="671484" y="8595506"/>
                  <a:pt x="670177" y="8592890"/>
                  <a:pt x="669686" y="8591909"/>
                </a:cubicBezTo>
                <a:close/>
                <a:moveTo>
                  <a:pt x="7300851" y="7945047"/>
                </a:moveTo>
                <a:cubicBezTo>
                  <a:pt x="7304283" y="7945619"/>
                  <a:pt x="7311149" y="7965564"/>
                  <a:pt x="7311149" y="7974719"/>
                </a:cubicBezTo>
                <a:cubicBezTo>
                  <a:pt x="7311149" y="7995644"/>
                  <a:pt x="7298943" y="7962512"/>
                  <a:pt x="7298943" y="7952050"/>
                </a:cubicBezTo>
                <a:cubicBezTo>
                  <a:pt x="7298943" y="7946818"/>
                  <a:pt x="7299705" y="7944857"/>
                  <a:pt x="7300851" y="7945047"/>
                </a:cubicBezTo>
                <a:close/>
                <a:moveTo>
                  <a:pt x="7071181" y="7277968"/>
                </a:moveTo>
                <a:cubicBezTo>
                  <a:pt x="7067775" y="7277859"/>
                  <a:pt x="7064397" y="7282001"/>
                  <a:pt x="7061781" y="7292899"/>
                </a:cubicBezTo>
                <a:cubicBezTo>
                  <a:pt x="7061781" y="7313825"/>
                  <a:pt x="7072245" y="7336494"/>
                  <a:pt x="7082707" y="7326031"/>
                </a:cubicBezTo>
                <a:cubicBezTo>
                  <a:pt x="7091861" y="7316877"/>
                  <a:pt x="7081399" y="7278295"/>
                  <a:pt x="7071181" y="7277968"/>
                </a:cubicBezTo>
                <a:close/>
                <a:moveTo>
                  <a:pt x="7012125" y="6786651"/>
                </a:moveTo>
                <a:cubicBezTo>
                  <a:pt x="7010527" y="6787557"/>
                  <a:pt x="7009029" y="6790472"/>
                  <a:pt x="7007721" y="6795921"/>
                </a:cubicBezTo>
                <a:cubicBezTo>
                  <a:pt x="6997259" y="6849978"/>
                  <a:pt x="7040855" y="6870904"/>
                  <a:pt x="7028649" y="6883110"/>
                </a:cubicBezTo>
                <a:cubicBezTo>
                  <a:pt x="7039329" y="6872430"/>
                  <a:pt x="7023307" y="6780309"/>
                  <a:pt x="7012125" y="6786651"/>
                </a:cubicBezTo>
                <a:close/>
                <a:moveTo>
                  <a:pt x="6866471" y="6731402"/>
                </a:moveTo>
                <a:cubicBezTo>
                  <a:pt x="6856009" y="6762789"/>
                  <a:pt x="6899605" y="6839516"/>
                  <a:pt x="6899605" y="6839516"/>
                </a:cubicBezTo>
                <a:cubicBezTo>
                  <a:pt x="6910067" y="6829053"/>
                  <a:pt x="6878677" y="6708732"/>
                  <a:pt x="6866471" y="6731402"/>
                </a:cubicBezTo>
                <a:close/>
                <a:moveTo>
                  <a:pt x="6693831" y="5951931"/>
                </a:moveTo>
                <a:cubicBezTo>
                  <a:pt x="6683369" y="6005987"/>
                  <a:pt x="6716501" y="6103640"/>
                  <a:pt x="6726965" y="6180366"/>
                </a:cubicBezTo>
                <a:cubicBezTo>
                  <a:pt x="6737427" y="6211754"/>
                  <a:pt x="6770561" y="6407057"/>
                  <a:pt x="6770561" y="6407057"/>
                </a:cubicBezTo>
                <a:cubicBezTo>
                  <a:pt x="6791485" y="6384388"/>
                  <a:pt x="6726965" y="5887410"/>
                  <a:pt x="6693831" y="5951931"/>
                </a:cubicBezTo>
                <a:close/>
                <a:moveTo>
                  <a:pt x="5797497" y="5931005"/>
                </a:moveTo>
                <a:cubicBezTo>
                  <a:pt x="5774829" y="5951931"/>
                  <a:pt x="5841093" y="6190829"/>
                  <a:pt x="5841093" y="6211754"/>
                </a:cubicBezTo>
                <a:cubicBezTo>
                  <a:pt x="5841093" y="6234423"/>
                  <a:pt x="5872483" y="6373926"/>
                  <a:pt x="5862021" y="6265811"/>
                </a:cubicBezTo>
                <a:cubicBezTo>
                  <a:pt x="5851557" y="6190829"/>
                  <a:pt x="5818425" y="5910079"/>
                  <a:pt x="5797497" y="5931005"/>
                </a:cubicBezTo>
                <a:close/>
                <a:moveTo>
                  <a:pt x="3564220" y="5631393"/>
                </a:moveTo>
                <a:lnTo>
                  <a:pt x="3560807" y="5632164"/>
                </a:lnTo>
                <a:cubicBezTo>
                  <a:pt x="3557428" y="5632927"/>
                  <a:pt x="3555739" y="5633308"/>
                  <a:pt x="3558273" y="5632736"/>
                </a:cubicBezTo>
                <a:close/>
                <a:moveTo>
                  <a:pt x="3581079" y="5627587"/>
                </a:moveTo>
                <a:cubicBezTo>
                  <a:pt x="3574322" y="5629112"/>
                  <a:pt x="3569254" y="5630257"/>
                  <a:pt x="3565558" y="5631091"/>
                </a:cubicBezTo>
                <a:lnTo>
                  <a:pt x="3564220" y="5631393"/>
                </a:lnTo>
                <a:lnTo>
                  <a:pt x="3573477" y="5629303"/>
                </a:lnTo>
                <a:cubicBezTo>
                  <a:pt x="3577700" y="5628349"/>
                  <a:pt x="3581079" y="5627587"/>
                  <a:pt x="3581079" y="5627587"/>
                </a:cubicBezTo>
                <a:close/>
                <a:moveTo>
                  <a:pt x="3581079" y="5627587"/>
                </a:moveTo>
                <a:cubicBezTo>
                  <a:pt x="3591542" y="5627587"/>
                  <a:pt x="3602005" y="5627587"/>
                  <a:pt x="3612468" y="5650256"/>
                </a:cubicBezTo>
                <a:cubicBezTo>
                  <a:pt x="3591542" y="5650256"/>
                  <a:pt x="3581079" y="5639793"/>
                  <a:pt x="3581079" y="5627587"/>
                </a:cubicBezTo>
                <a:close/>
                <a:moveTo>
                  <a:pt x="3288114" y="5509010"/>
                </a:moveTo>
                <a:cubicBezTo>
                  <a:pt x="3300321" y="5509010"/>
                  <a:pt x="3310784" y="5509010"/>
                  <a:pt x="3310784" y="5521216"/>
                </a:cubicBezTo>
                <a:cubicBezTo>
                  <a:pt x="3300321" y="5521216"/>
                  <a:pt x="3288114" y="5521216"/>
                  <a:pt x="3288114" y="5509010"/>
                </a:cubicBezTo>
                <a:close/>
                <a:moveTo>
                  <a:pt x="3267188" y="5498546"/>
                </a:moveTo>
                <a:cubicBezTo>
                  <a:pt x="3277651" y="5498546"/>
                  <a:pt x="3288114" y="5498546"/>
                  <a:pt x="3288114" y="5509010"/>
                </a:cubicBezTo>
                <a:cubicBezTo>
                  <a:pt x="3277651" y="5509010"/>
                  <a:pt x="3267188" y="5509010"/>
                  <a:pt x="3267188" y="5498546"/>
                </a:cubicBezTo>
                <a:close/>
                <a:moveTo>
                  <a:pt x="3246262" y="5488084"/>
                </a:moveTo>
                <a:cubicBezTo>
                  <a:pt x="3256725" y="5488084"/>
                  <a:pt x="3267188" y="5488084"/>
                  <a:pt x="3267188" y="5498546"/>
                </a:cubicBezTo>
                <a:cubicBezTo>
                  <a:pt x="3256725" y="5498546"/>
                  <a:pt x="3246262" y="5498546"/>
                  <a:pt x="3246262" y="5488084"/>
                </a:cubicBezTo>
                <a:close/>
                <a:moveTo>
                  <a:pt x="3223592" y="5477621"/>
                </a:moveTo>
                <a:cubicBezTo>
                  <a:pt x="3235799" y="5477621"/>
                  <a:pt x="3246262" y="5477621"/>
                  <a:pt x="3246262" y="5488084"/>
                </a:cubicBezTo>
                <a:cubicBezTo>
                  <a:pt x="3235799" y="5488084"/>
                  <a:pt x="3223592" y="5488084"/>
                  <a:pt x="3223592" y="5477621"/>
                </a:cubicBezTo>
                <a:close/>
                <a:moveTo>
                  <a:pt x="3179996" y="5454952"/>
                </a:moveTo>
                <a:cubicBezTo>
                  <a:pt x="3202666" y="5454952"/>
                  <a:pt x="3223592" y="5454952"/>
                  <a:pt x="3223592" y="5477621"/>
                </a:cubicBezTo>
                <a:cubicBezTo>
                  <a:pt x="3202666" y="5477621"/>
                  <a:pt x="3192203" y="5465414"/>
                  <a:pt x="3179996" y="5454952"/>
                </a:cubicBezTo>
                <a:close/>
                <a:moveTo>
                  <a:pt x="3159070" y="5444489"/>
                </a:moveTo>
                <a:cubicBezTo>
                  <a:pt x="3169533" y="5444489"/>
                  <a:pt x="3179996" y="5444489"/>
                  <a:pt x="3179996" y="5454952"/>
                </a:cubicBezTo>
                <a:cubicBezTo>
                  <a:pt x="3169533" y="5454952"/>
                  <a:pt x="3159070" y="5454952"/>
                  <a:pt x="3159070" y="5444489"/>
                </a:cubicBezTo>
                <a:close/>
                <a:moveTo>
                  <a:pt x="3138144" y="5434026"/>
                </a:moveTo>
                <a:cubicBezTo>
                  <a:pt x="3148607" y="5434026"/>
                  <a:pt x="3159070" y="5434026"/>
                  <a:pt x="3159070" y="5444489"/>
                </a:cubicBezTo>
                <a:cubicBezTo>
                  <a:pt x="3148607" y="5444489"/>
                  <a:pt x="3138144" y="5444489"/>
                  <a:pt x="3138144" y="5434026"/>
                </a:cubicBezTo>
                <a:close/>
                <a:moveTo>
                  <a:pt x="3105724" y="5425904"/>
                </a:moveTo>
                <a:lnTo>
                  <a:pt x="3099126" y="5427487"/>
                </a:lnTo>
                <a:cubicBezTo>
                  <a:pt x="3095038" y="5428468"/>
                  <a:pt x="3094017" y="5428713"/>
                  <a:pt x="3102957" y="5426568"/>
                </a:cubicBezTo>
                <a:close/>
                <a:moveTo>
                  <a:pt x="3115474" y="5423564"/>
                </a:moveTo>
                <a:lnTo>
                  <a:pt x="3105724" y="5425904"/>
                </a:lnTo>
                <a:lnTo>
                  <a:pt x="3109344" y="5425035"/>
                </a:lnTo>
                <a:cubicBezTo>
                  <a:pt x="3112749" y="5424218"/>
                  <a:pt x="3115474" y="5423564"/>
                  <a:pt x="3115474" y="5423564"/>
                </a:cubicBezTo>
                <a:close/>
                <a:moveTo>
                  <a:pt x="3115474" y="5423564"/>
                </a:moveTo>
                <a:cubicBezTo>
                  <a:pt x="3125937" y="5423564"/>
                  <a:pt x="3138144" y="5423564"/>
                  <a:pt x="3138144" y="5434026"/>
                </a:cubicBezTo>
                <a:cubicBezTo>
                  <a:pt x="3125937" y="5434026"/>
                  <a:pt x="3115474" y="5434026"/>
                  <a:pt x="3115474" y="5423564"/>
                </a:cubicBezTo>
                <a:close/>
                <a:moveTo>
                  <a:pt x="3061415" y="5390432"/>
                </a:moveTo>
                <a:lnTo>
                  <a:pt x="3040489" y="5400895"/>
                </a:lnTo>
                <a:cubicBezTo>
                  <a:pt x="3030026" y="5390432"/>
                  <a:pt x="3061415" y="5390432"/>
                  <a:pt x="3061415" y="5390432"/>
                </a:cubicBezTo>
                <a:close/>
                <a:moveTo>
                  <a:pt x="3030026" y="5379969"/>
                </a:moveTo>
                <a:lnTo>
                  <a:pt x="3007356" y="5390432"/>
                </a:lnTo>
                <a:cubicBezTo>
                  <a:pt x="3007356" y="5379969"/>
                  <a:pt x="3030026" y="5379969"/>
                  <a:pt x="3030026" y="5379969"/>
                </a:cubicBezTo>
                <a:close/>
                <a:moveTo>
                  <a:pt x="6714457" y="4618944"/>
                </a:moveTo>
                <a:cubicBezTo>
                  <a:pt x="6725003" y="4625565"/>
                  <a:pt x="6734811" y="4658915"/>
                  <a:pt x="6726965" y="4666762"/>
                </a:cubicBezTo>
                <a:cubicBezTo>
                  <a:pt x="6726965" y="4698150"/>
                  <a:pt x="6704295" y="4687688"/>
                  <a:pt x="6704295" y="4623168"/>
                </a:cubicBezTo>
                <a:cubicBezTo>
                  <a:pt x="6707347" y="4617500"/>
                  <a:pt x="6710943" y="4616737"/>
                  <a:pt x="6714457" y="4618944"/>
                </a:cubicBezTo>
                <a:close/>
                <a:moveTo>
                  <a:pt x="6693831" y="4569110"/>
                </a:moveTo>
                <a:cubicBezTo>
                  <a:pt x="6704295" y="4558647"/>
                  <a:pt x="6716501" y="4579573"/>
                  <a:pt x="6704295" y="4590036"/>
                </a:cubicBezTo>
                <a:cubicBezTo>
                  <a:pt x="6704295" y="4612704"/>
                  <a:pt x="6693831" y="4590036"/>
                  <a:pt x="6693831" y="4569110"/>
                </a:cubicBezTo>
                <a:close/>
                <a:moveTo>
                  <a:pt x="6443791" y="4429871"/>
                </a:moveTo>
                <a:lnTo>
                  <a:pt x="6442281" y="4437672"/>
                </a:lnTo>
                <a:cubicBezTo>
                  <a:pt x="6441627" y="4441051"/>
                  <a:pt x="6441301" y="4442740"/>
                  <a:pt x="6441791" y="4440206"/>
                </a:cubicBezTo>
                <a:close/>
                <a:moveTo>
                  <a:pt x="6446205" y="4417401"/>
                </a:moveTo>
                <a:lnTo>
                  <a:pt x="6443791" y="4429871"/>
                </a:lnTo>
                <a:lnTo>
                  <a:pt x="6444733" y="4425003"/>
                </a:lnTo>
                <a:cubicBezTo>
                  <a:pt x="6445551" y="4420779"/>
                  <a:pt x="6446205" y="4417401"/>
                  <a:pt x="6446205" y="4417401"/>
                </a:cubicBezTo>
                <a:close/>
                <a:moveTo>
                  <a:pt x="6435743" y="4342418"/>
                </a:moveTo>
                <a:cubicBezTo>
                  <a:pt x="6435743" y="4342418"/>
                  <a:pt x="6435743" y="4342418"/>
                  <a:pt x="6435743" y="4352881"/>
                </a:cubicBezTo>
                <a:cubicBezTo>
                  <a:pt x="6423537" y="4396475"/>
                  <a:pt x="6435743" y="4352881"/>
                  <a:pt x="6435743" y="4342418"/>
                </a:cubicBezTo>
                <a:close/>
                <a:moveTo>
                  <a:pt x="6423537" y="4277898"/>
                </a:moveTo>
                <a:cubicBezTo>
                  <a:pt x="6423537" y="4277898"/>
                  <a:pt x="6456669" y="4309286"/>
                  <a:pt x="6423537" y="4277898"/>
                </a:cubicBezTo>
                <a:close/>
                <a:moveTo>
                  <a:pt x="6583495" y="4232154"/>
                </a:moveTo>
                <a:cubicBezTo>
                  <a:pt x="6603261" y="4256782"/>
                  <a:pt x="6623859" y="4464483"/>
                  <a:pt x="6585713" y="4342418"/>
                </a:cubicBezTo>
                <a:cubicBezTo>
                  <a:pt x="6585713" y="4298823"/>
                  <a:pt x="6564787" y="4277898"/>
                  <a:pt x="6575249" y="4234303"/>
                </a:cubicBezTo>
                <a:cubicBezTo>
                  <a:pt x="6577865" y="4228854"/>
                  <a:pt x="6580671" y="4228636"/>
                  <a:pt x="6583495" y="4232154"/>
                </a:cubicBezTo>
                <a:close/>
                <a:moveTo>
                  <a:pt x="6413073" y="4211634"/>
                </a:moveTo>
                <a:cubicBezTo>
                  <a:pt x="6435743" y="4211634"/>
                  <a:pt x="6413073" y="4255229"/>
                  <a:pt x="6423537" y="4277898"/>
                </a:cubicBezTo>
                <a:cubicBezTo>
                  <a:pt x="6392147" y="4265692"/>
                  <a:pt x="6413073" y="4223841"/>
                  <a:pt x="6413073" y="4211634"/>
                </a:cubicBezTo>
                <a:close/>
                <a:moveTo>
                  <a:pt x="6392147" y="4082594"/>
                </a:moveTo>
                <a:cubicBezTo>
                  <a:pt x="6402609" y="4115726"/>
                  <a:pt x="6413073" y="4157577"/>
                  <a:pt x="6413073" y="4211634"/>
                </a:cubicBezTo>
                <a:cubicBezTo>
                  <a:pt x="6392147" y="4180246"/>
                  <a:pt x="6392147" y="4126189"/>
                  <a:pt x="6392147" y="4082594"/>
                </a:cubicBezTo>
                <a:close/>
                <a:moveTo>
                  <a:pt x="6378169" y="4064203"/>
                </a:moveTo>
                <a:cubicBezTo>
                  <a:pt x="6379721" y="4066246"/>
                  <a:pt x="6383863" y="4071696"/>
                  <a:pt x="6392147" y="4082594"/>
                </a:cubicBezTo>
                <a:cubicBezTo>
                  <a:pt x="6392147" y="4082594"/>
                  <a:pt x="6373509" y="4058072"/>
                  <a:pt x="6378169" y="4064203"/>
                </a:cubicBezTo>
                <a:close/>
                <a:moveTo>
                  <a:pt x="6121853" y="4039000"/>
                </a:moveTo>
                <a:cubicBezTo>
                  <a:pt x="6109645" y="4061669"/>
                  <a:pt x="6132315" y="4157577"/>
                  <a:pt x="6142777" y="4223841"/>
                </a:cubicBezTo>
                <a:cubicBezTo>
                  <a:pt x="6153241" y="4288361"/>
                  <a:pt x="6163705" y="4342418"/>
                  <a:pt x="6175911" y="4396475"/>
                </a:cubicBezTo>
                <a:cubicBezTo>
                  <a:pt x="6304955" y="5174203"/>
                  <a:pt x="6413073" y="5931005"/>
                  <a:pt x="6531653" y="6731402"/>
                </a:cubicBezTo>
                <a:cubicBezTo>
                  <a:pt x="6531653" y="6774996"/>
                  <a:pt x="6554325" y="6914498"/>
                  <a:pt x="6554325" y="6914498"/>
                </a:cubicBezTo>
                <a:cubicBezTo>
                  <a:pt x="6585713" y="6883110"/>
                  <a:pt x="6521191" y="6612824"/>
                  <a:pt x="6521191" y="6536097"/>
                </a:cubicBezTo>
                <a:cubicBezTo>
                  <a:pt x="6413073" y="5747908"/>
                  <a:pt x="6325881" y="5088757"/>
                  <a:pt x="6196837" y="4373806"/>
                </a:cubicBezTo>
                <a:cubicBezTo>
                  <a:pt x="6186373" y="4319749"/>
                  <a:pt x="6121853" y="4018074"/>
                  <a:pt x="6121853" y="4039000"/>
                </a:cubicBezTo>
                <a:close/>
                <a:moveTo>
                  <a:pt x="6108173" y="4004724"/>
                </a:moveTo>
                <a:lnTo>
                  <a:pt x="6105231" y="4023360"/>
                </a:lnTo>
                <a:cubicBezTo>
                  <a:pt x="6104249" y="4029573"/>
                  <a:pt x="6106539" y="4015077"/>
                  <a:pt x="6108173" y="4004724"/>
                </a:cubicBezTo>
                <a:close/>
                <a:moveTo>
                  <a:pt x="6371111" y="3953473"/>
                </a:moveTo>
                <a:cubicBezTo>
                  <a:pt x="6374055" y="3955189"/>
                  <a:pt x="6379941" y="3987558"/>
                  <a:pt x="6379941" y="3995405"/>
                </a:cubicBezTo>
                <a:cubicBezTo>
                  <a:pt x="6369477" y="4018074"/>
                  <a:pt x="6359013" y="4007612"/>
                  <a:pt x="6369477" y="3964017"/>
                </a:cubicBezTo>
                <a:cubicBezTo>
                  <a:pt x="6369477" y="3955734"/>
                  <a:pt x="6370131" y="3952900"/>
                  <a:pt x="6371111" y="3953473"/>
                </a:cubicBezTo>
                <a:close/>
                <a:moveTo>
                  <a:pt x="6354599" y="3936934"/>
                </a:moveTo>
                <a:cubicBezTo>
                  <a:pt x="6353129" y="3935463"/>
                  <a:pt x="6359013" y="3941348"/>
                  <a:pt x="6359013" y="3941348"/>
                </a:cubicBezTo>
                <a:cubicBezTo>
                  <a:pt x="6356397" y="3938732"/>
                  <a:pt x="6355089" y="3937424"/>
                  <a:pt x="6354599" y="3936934"/>
                </a:cubicBezTo>
                <a:close/>
                <a:moveTo>
                  <a:pt x="6083069" y="3794683"/>
                </a:moveTo>
                <a:cubicBezTo>
                  <a:pt x="6081227" y="3794325"/>
                  <a:pt x="6079565" y="3796396"/>
                  <a:pt x="6078257" y="3801845"/>
                </a:cubicBezTo>
                <a:cubicBezTo>
                  <a:pt x="6067793" y="3822771"/>
                  <a:pt x="6088719" y="3822771"/>
                  <a:pt x="6088719" y="3833233"/>
                </a:cubicBezTo>
                <a:cubicBezTo>
                  <a:pt x="6117711" y="3918679"/>
                  <a:pt x="6095967" y="3797186"/>
                  <a:pt x="6083069" y="3794683"/>
                </a:cubicBezTo>
                <a:close/>
                <a:moveTo>
                  <a:pt x="6062643" y="3666648"/>
                </a:moveTo>
                <a:cubicBezTo>
                  <a:pt x="6060927" y="3665176"/>
                  <a:pt x="6067793" y="3671062"/>
                  <a:pt x="6067793" y="3671062"/>
                </a:cubicBezTo>
                <a:cubicBezTo>
                  <a:pt x="6064741" y="3668446"/>
                  <a:pt x="6063215" y="3667138"/>
                  <a:pt x="6062643" y="3666648"/>
                </a:cubicBezTo>
                <a:close/>
                <a:moveTo>
                  <a:pt x="6028939" y="3454860"/>
                </a:moveTo>
                <a:cubicBezTo>
                  <a:pt x="6026159" y="3455268"/>
                  <a:pt x="6024197" y="3458756"/>
                  <a:pt x="6024197" y="3467039"/>
                </a:cubicBezTo>
                <a:cubicBezTo>
                  <a:pt x="6024197" y="3477502"/>
                  <a:pt x="6045123" y="3487964"/>
                  <a:pt x="6045123" y="3487964"/>
                </a:cubicBezTo>
                <a:cubicBezTo>
                  <a:pt x="6052971" y="3480117"/>
                  <a:pt x="6037277" y="3453634"/>
                  <a:pt x="6028939" y="3454860"/>
                </a:cubicBezTo>
                <a:close/>
                <a:moveTo>
                  <a:pt x="5793083" y="2472265"/>
                </a:moveTo>
                <a:cubicBezTo>
                  <a:pt x="5797497" y="2474717"/>
                  <a:pt x="5797497" y="2507086"/>
                  <a:pt x="5797497" y="2514933"/>
                </a:cubicBezTo>
                <a:cubicBezTo>
                  <a:pt x="5797497" y="2537602"/>
                  <a:pt x="5774829" y="2525396"/>
                  <a:pt x="5787035" y="2481801"/>
                </a:cubicBezTo>
                <a:cubicBezTo>
                  <a:pt x="5789651" y="2473954"/>
                  <a:pt x="5791613" y="2471448"/>
                  <a:pt x="5793083" y="2472265"/>
                </a:cubicBezTo>
                <a:close/>
                <a:moveTo>
                  <a:pt x="5783945" y="2408351"/>
                </a:moveTo>
                <a:lnTo>
                  <a:pt x="5788807" y="2414747"/>
                </a:lnTo>
                <a:cubicBezTo>
                  <a:pt x="5790359" y="2416791"/>
                  <a:pt x="5789325" y="2415429"/>
                  <a:pt x="5787253" y="2412704"/>
                </a:cubicBezTo>
                <a:close/>
                <a:moveTo>
                  <a:pt x="5774829" y="2396356"/>
                </a:moveTo>
                <a:cubicBezTo>
                  <a:pt x="5774829" y="2396356"/>
                  <a:pt x="5776899" y="2399081"/>
                  <a:pt x="5779489" y="2402486"/>
                </a:cubicBezTo>
                <a:lnTo>
                  <a:pt x="5783945" y="2408351"/>
                </a:lnTo>
                <a:close/>
                <a:moveTo>
                  <a:pt x="5753901" y="2255109"/>
                </a:moveTo>
                <a:cubicBezTo>
                  <a:pt x="5774829" y="2288241"/>
                  <a:pt x="5774829" y="2342299"/>
                  <a:pt x="5774829" y="2396356"/>
                </a:cubicBezTo>
                <a:cubicBezTo>
                  <a:pt x="5753901" y="2363224"/>
                  <a:pt x="5753901" y="2309167"/>
                  <a:pt x="5753901" y="2255109"/>
                </a:cubicBezTo>
                <a:close/>
                <a:moveTo>
                  <a:pt x="5743439" y="2190590"/>
                </a:moveTo>
                <a:cubicBezTo>
                  <a:pt x="5764365" y="2190590"/>
                  <a:pt x="5743439" y="2234184"/>
                  <a:pt x="5753901" y="2255109"/>
                </a:cubicBezTo>
                <a:cubicBezTo>
                  <a:pt x="5731233" y="2255109"/>
                  <a:pt x="5753901" y="2211515"/>
                  <a:pt x="5743439" y="2190590"/>
                </a:cubicBezTo>
                <a:close/>
                <a:moveTo>
                  <a:pt x="5731233" y="2136532"/>
                </a:moveTo>
                <a:cubicBezTo>
                  <a:pt x="5753901" y="2136532"/>
                  <a:pt x="5743439" y="2180127"/>
                  <a:pt x="5743439" y="2190590"/>
                </a:cubicBezTo>
                <a:cubicBezTo>
                  <a:pt x="5720769" y="2190590"/>
                  <a:pt x="5743439" y="2159201"/>
                  <a:pt x="5731233" y="2136532"/>
                </a:cubicBezTo>
                <a:close/>
                <a:moveTo>
                  <a:pt x="5710305" y="1997030"/>
                </a:moveTo>
                <a:cubicBezTo>
                  <a:pt x="5731233" y="2028418"/>
                  <a:pt x="5731233" y="2082475"/>
                  <a:pt x="5731233" y="2136532"/>
                </a:cubicBezTo>
                <a:cubicBezTo>
                  <a:pt x="5710305" y="2105144"/>
                  <a:pt x="5710305" y="2049343"/>
                  <a:pt x="5710305" y="1997030"/>
                </a:cubicBezTo>
                <a:close/>
                <a:moveTo>
                  <a:pt x="3243537" y="1643995"/>
                </a:moveTo>
                <a:cubicBezTo>
                  <a:pt x="3252039" y="1653068"/>
                  <a:pt x="3230132" y="1696227"/>
                  <a:pt x="3213129" y="1672686"/>
                </a:cubicBezTo>
                <a:cubicBezTo>
                  <a:pt x="3202666" y="1672686"/>
                  <a:pt x="3223592" y="1660479"/>
                  <a:pt x="3223592" y="1650016"/>
                </a:cubicBezTo>
                <a:cubicBezTo>
                  <a:pt x="3234491" y="1641734"/>
                  <a:pt x="3240704" y="1640971"/>
                  <a:pt x="3243537" y="1643995"/>
                </a:cubicBezTo>
                <a:close/>
                <a:moveTo>
                  <a:pt x="5090477" y="1044661"/>
                </a:moveTo>
                <a:cubicBezTo>
                  <a:pt x="5088001" y="1045251"/>
                  <a:pt x="5085359" y="1048629"/>
                  <a:pt x="5082525" y="1055386"/>
                </a:cubicBezTo>
                <a:cubicBezTo>
                  <a:pt x="5061597" y="1078056"/>
                  <a:pt x="5105193" y="1196633"/>
                  <a:pt x="5115657" y="1250690"/>
                </a:cubicBezTo>
                <a:cubicBezTo>
                  <a:pt x="5126121" y="1369267"/>
                  <a:pt x="5148789" y="1639554"/>
                  <a:pt x="5180179" y="1768594"/>
                </a:cubicBezTo>
                <a:cubicBezTo>
                  <a:pt x="5234237" y="1930766"/>
                  <a:pt x="5213313" y="1726743"/>
                  <a:pt x="5192385" y="1616885"/>
                </a:cubicBezTo>
                <a:cubicBezTo>
                  <a:pt x="5180179" y="1487845"/>
                  <a:pt x="5148789" y="1336136"/>
                  <a:pt x="5126121" y="1240227"/>
                </a:cubicBezTo>
                <a:cubicBezTo>
                  <a:pt x="5116965" y="1173092"/>
                  <a:pt x="5107809" y="1040537"/>
                  <a:pt x="5090477" y="1044661"/>
                </a:cubicBezTo>
                <a:close/>
                <a:moveTo>
                  <a:pt x="5256909" y="818232"/>
                </a:moveTo>
                <a:cubicBezTo>
                  <a:pt x="5256909" y="807769"/>
                  <a:pt x="5244701" y="828695"/>
                  <a:pt x="5244701" y="828695"/>
                </a:cubicBezTo>
                <a:cubicBezTo>
                  <a:pt x="5234237" y="849620"/>
                  <a:pt x="5277833" y="926347"/>
                  <a:pt x="5267371" y="947272"/>
                </a:cubicBezTo>
                <a:lnTo>
                  <a:pt x="5244701" y="936809"/>
                </a:lnTo>
                <a:cubicBezTo>
                  <a:pt x="5234237" y="936809"/>
                  <a:pt x="5244701" y="947272"/>
                  <a:pt x="5234237" y="969941"/>
                </a:cubicBezTo>
                <a:cubicBezTo>
                  <a:pt x="5234237" y="1001329"/>
                  <a:pt x="5244701" y="1098981"/>
                  <a:pt x="5256909" y="1186170"/>
                </a:cubicBezTo>
                <a:cubicBezTo>
                  <a:pt x="5267371" y="1261153"/>
                  <a:pt x="5267371" y="1358805"/>
                  <a:pt x="5277833" y="1433787"/>
                </a:cubicBezTo>
                <a:cubicBezTo>
                  <a:pt x="5298761" y="1564571"/>
                  <a:pt x="5365025" y="1737206"/>
                  <a:pt x="5396415" y="1930766"/>
                </a:cubicBezTo>
                <a:cubicBezTo>
                  <a:pt x="5440011" y="2126070"/>
                  <a:pt x="5473145" y="2298704"/>
                  <a:pt x="5494069" y="2471339"/>
                </a:cubicBezTo>
                <a:cubicBezTo>
                  <a:pt x="5548129" y="2785220"/>
                  <a:pt x="5612651" y="3142695"/>
                  <a:pt x="5710305" y="3433907"/>
                </a:cubicBezTo>
                <a:cubicBezTo>
                  <a:pt x="5753901" y="3562947"/>
                  <a:pt x="5731233" y="3444370"/>
                  <a:pt x="5710305" y="3336255"/>
                </a:cubicBezTo>
                <a:cubicBezTo>
                  <a:pt x="5677173" y="3163621"/>
                  <a:pt x="5656247" y="2990986"/>
                  <a:pt x="5635321" y="2860202"/>
                </a:cubicBezTo>
                <a:cubicBezTo>
                  <a:pt x="5602189" y="2623048"/>
                  <a:pt x="5558593" y="2396356"/>
                  <a:pt x="5537665" y="2211515"/>
                </a:cubicBezTo>
                <a:cubicBezTo>
                  <a:pt x="5537665" y="2180127"/>
                  <a:pt x="5527203" y="2082475"/>
                  <a:pt x="5527203" y="2082475"/>
                </a:cubicBezTo>
                <a:cubicBezTo>
                  <a:pt x="5527203" y="2061550"/>
                  <a:pt x="5548129" y="2072012"/>
                  <a:pt x="5548129" y="2049343"/>
                </a:cubicBezTo>
                <a:cubicBezTo>
                  <a:pt x="5548129" y="1920303"/>
                  <a:pt x="5504533" y="1758131"/>
                  <a:pt x="5483607" y="1595959"/>
                </a:cubicBezTo>
                <a:cubicBezTo>
                  <a:pt x="5473145" y="1477382"/>
                  <a:pt x="5460937" y="1348342"/>
                  <a:pt x="5440011" y="1271616"/>
                </a:cubicBezTo>
                <a:cubicBezTo>
                  <a:pt x="5429549" y="1186170"/>
                  <a:pt x="5408621" y="1044924"/>
                  <a:pt x="5375489" y="969941"/>
                </a:cubicBezTo>
                <a:cubicBezTo>
                  <a:pt x="5375489" y="969941"/>
                  <a:pt x="5354563" y="947272"/>
                  <a:pt x="5342357" y="936809"/>
                </a:cubicBezTo>
                <a:cubicBezTo>
                  <a:pt x="5342357" y="926347"/>
                  <a:pt x="5342357" y="882752"/>
                  <a:pt x="5331893" y="882752"/>
                </a:cubicBezTo>
                <a:cubicBezTo>
                  <a:pt x="5310967" y="849620"/>
                  <a:pt x="5277833" y="872289"/>
                  <a:pt x="5256909" y="818232"/>
                </a:cubicBezTo>
                <a:close/>
                <a:moveTo>
                  <a:pt x="5556201" y="812397"/>
                </a:moveTo>
                <a:lnTo>
                  <a:pt x="5558467" y="817357"/>
                </a:lnTo>
                <a:lnTo>
                  <a:pt x="5558593" y="818232"/>
                </a:lnTo>
                <a:close/>
                <a:moveTo>
                  <a:pt x="5551999" y="803192"/>
                </a:moveTo>
                <a:cubicBezTo>
                  <a:pt x="5551753" y="802265"/>
                  <a:pt x="5552093" y="802647"/>
                  <a:pt x="5553149" y="804949"/>
                </a:cubicBezTo>
                <a:lnTo>
                  <a:pt x="5556201" y="812397"/>
                </a:lnTo>
                <a:close/>
                <a:moveTo>
                  <a:pt x="4855825" y="666523"/>
                </a:moveTo>
                <a:cubicBezTo>
                  <a:pt x="4855825" y="656060"/>
                  <a:pt x="4943017" y="741506"/>
                  <a:pt x="4922091" y="774637"/>
                </a:cubicBezTo>
                <a:cubicBezTo>
                  <a:pt x="4922091" y="774637"/>
                  <a:pt x="4845361" y="676985"/>
                  <a:pt x="4855825" y="666523"/>
                </a:cubicBezTo>
                <a:close/>
                <a:moveTo>
                  <a:pt x="4852009" y="591485"/>
                </a:moveTo>
                <a:cubicBezTo>
                  <a:pt x="4863781" y="593284"/>
                  <a:pt x="4886341" y="625980"/>
                  <a:pt x="4878495" y="635135"/>
                </a:cubicBezTo>
                <a:cubicBezTo>
                  <a:pt x="4866289" y="645597"/>
                  <a:pt x="4845361" y="602003"/>
                  <a:pt x="4845361" y="602003"/>
                </a:cubicBezTo>
                <a:cubicBezTo>
                  <a:pt x="4845361" y="593720"/>
                  <a:pt x="4848085" y="590886"/>
                  <a:pt x="4852009" y="591485"/>
                </a:cubicBezTo>
                <a:close/>
                <a:moveTo>
                  <a:pt x="5570799" y="136413"/>
                </a:moveTo>
                <a:cubicBezTo>
                  <a:pt x="5602189" y="136413"/>
                  <a:pt x="5570799" y="159082"/>
                  <a:pt x="5612651" y="159082"/>
                </a:cubicBezTo>
                <a:cubicBezTo>
                  <a:pt x="5635321" y="169545"/>
                  <a:pt x="5666709" y="136413"/>
                  <a:pt x="5677173" y="136413"/>
                </a:cubicBezTo>
                <a:lnTo>
                  <a:pt x="5731233" y="169545"/>
                </a:lnTo>
                <a:cubicBezTo>
                  <a:pt x="5753901" y="180007"/>
                  <a:pt x="5743439" y="234064"/>
                  <a:pt x="5753901" y="244527"/>
                </a:cubicBezTo>
                <a:cubicBezTo>
                  <a:pt x="5764365" y="267196"/>
                  <a:pt x="5818425" y="375311"/>
                  <a:pt x="5818425" y="396236"/>
                </a:cubicBezTo>
                <a:cubicBezTo>
                  <a:pt x="5818425" y="396236"/>
                  <a:pt x="5764365" y="483426"/>
                  <a:pt x="5774829" y="471219"/>
                </a:cubicBezTo>
                <a:cubicBezTo>
                  <a:pt x="5764365" y="483426"/>
                  <a:pt x="5743439" y="450294"/>
                  <a:pt x="5731233" y="460756"/>
                </a:cubicBezTo>
                <a:cubicBezTo>
                  <a:pt x="5720769" y="471219"/>
                  <a:pt x="5720769" y="493888"/>
                  <a:pt x="5720769" y="504351"/>
                </a:cubicBezTo>
                <a:cubicBezTo>
                  <a:pt x="5710305" y="504351"/>
                  <a:pt x="5666709" y="504351"/>
                  <a:pt x="5666709" y="493888"/>
                </a:cubicBezTo>
                <a:cubicBezTo>
                  <a:pt x="5656247" y="525276"/>
                  <a:pt x="5731233" y="666523"/>
                  <a:pt x="5710305" y="687448"/>
                </a:cubicBezTo>
                <a:cubicBezTo>
                  <a:pt x="5689381" y="720580"/>
                  <a:pt x="5591725" y="547946"/>
                  <a:pt x="5591725" y="558408"/>
                </a:cubicBezTo>
                <a:cubicBezTo>
                  <a:pt x="5602189" y="514814"/>
                  <a:pt x="5558593" y="558408"/>
                  <a:pt x="5591725" y="558408"/>
                </a:cubicBezTo>
                <a:cubicBezTo>
                  <a:pt x="5612651" y="656060"/>
                  <a:pt x="5591725" y="579334"/>
                  <a:pt x="5612651" y="666523"/>
                </a:cubicBezTo>
                <a:cubicBezTo>
                  <a:pt x="5635321" y="731043"/>
                  <a:pt x="5656247" y="818232"/>
                  <a:pt x="5612651" y="731043"/>
                </a:cubicBezTo>
                <a:cubicBezTo>
                  <a:pt x="5548129" y="579334"/>
                  <a:pt x="5602189" y="807769"/>
                  <a:pt x="5591725" y="828695"/>
                </a:cubicBezTo>
                <a:cubicBezTo>
                  <a:pt x="5581263" y="850492"/>
                  <a:pt x="5567747" y="834362"/>
                  <a:pt x="5559463" y="819540"/>
                </a:cubicBezTo>
                <a:lnTo>
                  <a:pt x="5558467" y="817357"/>
                </a:lnTo>
                <a:lnTo>
                  <a:pt x="5552025" y="772703"/>
                </a:lnTo>
                <a:cubicBezTo>
                  <a:pt x="5546059" y="717528"/>
                  <a:pt x="5539847" y="642982"/>
                  <a:pt x="5514997" y="635135"/>
                </a:cubicBezTo>
                <a:cubicBezTo>
                  <a:pt x="5460937" y="622928"/>
                  <a:pt x="5537665" y="720580"/>
                  <a:pt x="5527203" y="731043"/>
                </a:cubicBezTo>
                <a:cubicBezTo>
                  <a:pt x="5514997" y="753712"/>
                  <a:pt x="5494069" y="699655"/>
                  <a:pt x="5473145" y="699655"/>
                </a:cubicBezTo>
                <a:cubicBezTo>
                  <a:pt x="5483607" y="710117"/>
                  <a:pt x="5460937" y="785100"/>
                  <a:pt x="5450473" y="785100"/>
                </a:cubicBezTo>
                <a:cubicBezTo>
                  <a:pt x="5450473" y="807769"/>
                  <a:pt x="5473145" y="828695"/>
                  <a:pt x="5460937" y="839157"/>
                </a:cubicBezTo>
                <a:cubicBezTo>
                  <a:pt x="5460937" y="849620"/>
                  <a:pt x="5440011" y="849620"/>
                  <a:pt x="5440011" y="872289"/>
                </a:cubicBezTo>
                <a:cubicBezTo>
                  <a:pt x="5440011" y="915884"/>
                  <a:pt x="5440011" y="990866"/>
                  <a:pt x="5440011" y="1034461"/>
                </a:cubicBezTo>
                <a:cubicBezTo>
                  <a:pt x="5460937" y="1207096"/>
                  <a:pt x="5514997" y="1552365"/>
                  <a:pt x="5537665" y="1693611"/>
                </a:cubicBezTo>
                <a:cubicBezTo>
                  <a:pt x="5548129" y="1768594"/>
                  <a:pt x="5612651" y="2061550"/>
                  <a:pt x="5591725" y="1833114"/>
                </a:cubicBezTo>
                <a:cubicBezTo>
                  <a:pt x="5570799" y="1629091"/>
                  <a:pt x="5602189" y="1791263"/>
                  <a:pt x="5612651" y="1845320"/>
                </a:cubicBezTo>
                <a:cubicBezTo>
                  <a:pt x="5666709" y="2159201"/>
                  <a:pt x="5699843" y="2375431"/>
                  <a:pt x="5743439" y="2666642"/>
                </a:cubicBezTo>
                <a:cubicBezTo>
                  <a:pt x="5753901" y="2698030"/>
                  <a:pt x="5774829" y="2882871"/>
                  <a:pt x="5774829" y="2753832"/>
                </a:cubicBezTo>
                <a:cubicBezTo>
                  <a:pt x="5774829" y="2677105"/>
                  <a:pt x="5787035" y="2687568"/>
                  <a:pt x="5797497" y="2731162"/>
                </a:cubicBezTo>
                <a:cubicBezTo>
                  <a:pt x="5818425" y="2839277"/>
                  <a:pt x="5828887" y="2947391"/>
                  <a:pt x="5851557" y="3034581"/>
                </a:cubicBezTo>
                <a:cubicBezTo>
                  <a:pt x="5851557" y="3055506"/>
                  <a:pt x="5893409" y="3217678"/>
                  <a:pt x="5893409" y="3120026"/>
                </a:cubicBezTo>
                <a:cubicBezTo>
                  <a:pt x="5893409" y="2990986"/>
                  <a:pt x="5841093" y="2828814"/>
                  <a:pt x="5818425" y="2710237"/>
                </a:cubicBezTo>
                <a:cubicBezTo>
                  <a:pt x="5818425" y="2687568"/>
                  <a:pt x="5787035" y="2558528"/>
                  <a:pt x="5797497" y="2548065"/>
                </a:cubicBezTo>
                <a:cubicBezTo>
                  <a:pt x="5797497" y="2548065"/>
                  <a:pt x="5828887" y="2633510"/>
                  <a:pt x="5828887" y="2666642"/>
                </a:cubicBezTo>
                <a:cubicBezTo>
                  <a:pt x="5841093" y="2710237"/>
                  <a:pt x="5851557" y="2753832"/>
                  <a:pt x="5862021" y="2795682"/>
                </a:cubicBezTo>
                <a:cubicBezTo>
                  <a:pt x="5851557" y="2839277"/>
                  <a:pt x="5893409" y="2795682"/>
                  <a:pt x="5862021" y="2795682"/>
                </a:cubicBezTo>
                <a:cubicBezTo>
                  <a:pt x="5851557" y="2579453"/>
                  <a:pt x="5797497" y="2406819"/>
                  <a:pt x="5787035" y="2180127"/>
                </a:cubicBezTo>
                <a:cubicBezTo>
                  <a:pt x="5841093" y="2321373"/>
                  <a:pt x="5851557" y="2406819"/>
                  <a:pt x="5862021" y="2548065"/>
                </a:cubicBezTo>
                <a:cubicBezTo>
                  <a:pt x="5882945" y="2710237"/>
                  <a:pt x="5959675" y="3130489"/>
                  <a:pt x="6003271" y="3325792"/>
                </a:cubicBezTo>
                <a:cubicBezTo>
                  <a:pt x="6013733" y="3369387"/>
                  <a:pt x="6034661" y="3508890"/>
                  <a:pt x="6034661" y="3400775"/>
                </a:cubicBezTo>
                <a:cubicBezTo>
                  <a:pt x="6024197" y="3304867"/>
                  <a:pt x="5959675" y="3099101"/>
                  <a:pt x="5970137" y="3022374"/>
                </a:cubicBezTo>
                <a:cubicBezTo>
                  <a:pt x="5970137" y="3001449"/>
                  <a:pt x="5991065" y="3022374"/>
                  <a:pt x="5991065" y="3001449"/>
                </a:cubicBezTo>
                <a:cubicBezTo>
                  <a:pt x="5991065" y="2893334"/>
                  <a:pt x="5926541" y="2795682"/>
                  <a:pt x="5947469" y="2720700"/>
                </a:cubicBezTo>
                <a:cubicBezTo>
                  <a:pt x="5947469" y="2710237"/>
                  <a:pt x="5970137" y="2741625"/>
                  <a:pt x="5970137" y="2741625"/>
                </a:cubicBezTo>
                <a:cubicBezTo>
                  <a:pt x="6003271" y="2731162"/>
                  <a:pt x="5970137" y="2677105"/>
                  <a:pt x="5980601" y="2677105"/>
                </a:cubicBezTo>
                <a:cubicBezTo>
                  <a:pt x="6013733" y="2677105"/>
                  <a:pt x="6045123" y="2839277"/>
                  <a:pt x="6067793" y="2914260"/>
                </a:cubicBezTo>
                <a:cubicBezTo>
                  <a:pt x="6109645" y="3120026"/>
                  <a:pt x="6132315" y="3261272"/>
                  <a:pt x="6175911" y="3454832"/>
                </a:cubicBezTo>
                <a:cubicBezTo>
                  <a:pt x="6196837" y="3552484"/>
                  <a:pt x="6207301" y="3704193"/>
                  <a:pt x="6229969" y="3737325"/>
                </a:cubicBezTo>
                <a:cubicBezTo>
                  <a:pt x="6240433" y="3747788"/>
                  <a:pt x="6261359" y="3747788"/>
                  <a:pt x="6271823" y="3758251"/>
                </a:cubicBezTo>
                <a:cubicBezTo>
                  <a:pt x="6294493" y="3833233"/>
                  <a:pt x="6294493" y="3930885"/>
                  <a:pt x="6315417" y="4028537"/>
                </a:cubicBezTo>
                <a:cubicBezTo>
                  <a:pt x="6413073" y="4633630"/>
                  <a:pt x="6521191" y="5249186"/>
                  <a:pt x="6608383" y="5876947"/>
                </a:cubicBezTo>
                <a:cubicBezTo>
                  <a:pt x="6629309" y="6028657"/>
                  <a:pt x="6629309" y="5876947"/>
                  <a:pt x="6618845" y="5843815"/>
                </a:cubicBezTo>
                <a:cubicBezTo>
                  <a:pt x="6554325" y="5174203"/>
                  <a:pt x="6423537" y="4644093"/>
                  <a:pt x="6338089" y="4049463"/>
                </a:cubicBezTo>
                <a:cubicBezTo>
                  <a:pt x="6315417" y="3964017"/>
                  <a:pt x="6315417" y="3845440"/>
                  <a:pt x="6348551" y="3964017"/>
                </a:cubicBezTo>
                <a:cubicBezTo>
                  <a:pt x="6392147" y="4157577"/>
                  <a:pt x="6413073" y="4471458"/>
                  <a:pt x="6456669" y="4600498"/>
                </a:cubicBezTo>
                <a:cubicBezTo>
                  <a:pt x="6456669" y="4612704"/>
                  <a:pt x="6488059" y="4633630"/>
                  <a:pt x="6500265" y="4656300"/>
                </a:cubicBezTo>
                <a:cubicBezTo>
                  <a:pt x="6510729" y="4687688"/>
                  <a:pt x="6500265" y="4762670"/>
                  <a:pt x="6521191" y="4828934"/>
                </a:cubicBezTo>
                <a:cubicBezTo>
                  <a:pt x="6575249" y="5153277"/>
                  <a:pt x="6629309" y="5509010"/>
                  <a:pt x="6672905" y="5822890"/>
                </a:cubicBezTo>
                <a:cubicBezTo>
                  <a:pt x="6683369" y="5866485"/>
                  <a:pt x="6716501" y="6005987"/>
                  <a:pt x="6704295" y="5876947"/>
                </a:cubicBezTo>
                <a:cubicBezTo>
                  <a:pt x="6672905" y="5423564"/>
                  <a:pt x="6585713" y="4968436"/>
                  <a:pt x="6521191" y="4569110"/>
                </a:cubicBezTo>
                <a:cubicBezTo>
                  <a:pt x="6488059" y="4417401"/>
                  <a:pt x="6446205" y="4265692"/>
                  <a:pt x="6435743" y="4136652"/>
                </a:cubicBezTo>
                <a:cubicBezTo>
                  <a:pt x="6423537" y="4049463"/>
                  <a:pt x="6435743" y="3974480"/>
                  <a:pt x="6456669" y="4082594"/>
                </a:cubicBezTo>
                <a:cubicBezTo>
                  <a:pt x="6608383" y="4828934"/>
                  <a:pt x="6683369" y="5509010"/>
                  <a:pt x="6791485" y="6288481"/>
                </a:cubicBezTo>
                <a:cubicBezTo>
                  <a:pt x="6801949" y="6319868"/>
                  <a:pt x="6845545" y="6612824"/>
                  <a:pt x="6856009" y="6612824"/>
                </a:cubicBezTo>
                <a:cubicBezTo>
                  <a:pt x="6889141" y="6612824"/>
                  <a:pt x="6856009" y="6569229"/>
                  <a:pt x="6856009" y="6569229"/>
                </a:cubicBezTo>
                <a:cubicBezTo>
                  <a:pt x="6835081" y="6288481"/>
                  <a:pt x="6801949" y="6103640"/>
                  <a:pt x="6770561" y="5876947"/>
                </a:cubicBezTo>
                <a:cubicBezTo>
                  <a:pt x="6770561" y="5856022"/>
                  <a:pt x="6726965" y="5521216"/>
                  <a:pt x="6747889" y="5660719"/>
                </a:cubicBezTo>
                <a:cubicBezTo>
                  <a:pt x="6791485" y="5897873"/>
                  <a:pt x="6812413" y="6093176"/>
                  <a:pt x="6845545" y="6330331"/>
                </a:cubicBezTo>
                <a:cubicBezTo>
                  <a:pt x="6856009" y="6353000"/>
                  <a:pt x="6889141" y="6492503"/>
                  <a:pt x="6878677" y="6396595"/>
                </a:cubicBezTo>
                <a:cubicBezTo>
                  <a:pt x="6856009" y="6060045"/>
                  <a:pt x="6812413" y="5735701"/>
                  <a:pt x="6770561" y="5390432"/>
                </a:cubicBezTo>
                <a:cubicBezTo>
                  <a:pt x="6747889" y="5153277"/>
                  <a:pt x="6683369" y="4914379"/>
                  <a:pt x="6650235" y="4710356"/>
                </a:cubicBezTo>
                <a:cubicBezTo>
                  <a:pt x="6650235" y="4666762"/>
                  <a:pt x="6650235" y="4504590"/>
                  <a:pt x="6629309" y="4504590"/>
                </a:cubicBezTo>
                <a:cubicBezTo>
                  <a:pt x="6672905" y="4494127"/>
                  <a:pt x="6716501" y="4774877"/>
                  <a:pt x="6704295" y="4741745"/>
                </a:cubicBezTo>
                <a:cubicBezTo>
                  <a:pt x="6758353" y="5001568"/>
                  <a:pt x="6758353" y="5195128"/>
                  <a:pt x="6812413" y="5477621"/>
                </a:cubicBezTo>
                <a:cubicBezTo>
                  <a:pt x="6824619" y="5521216"/>
                  <a:pt x="6856009" y="5573530"/>
                  <a:pt x="6856009" y="5617124"/>
                </a:cubicBezTo>
                <a:cubicBezTo>
                  <a:pt x="6889141" y="5747908"/>
                  <a:pt x="6910067" y="5985062"/>
                  <a:pt x="6920531" y="6093176"/>
                </a:cubicBezTo>
                <a:cubicBezTo>
                  <a:pt x="6932737" y="6190829"/>
                  <a:pt x="6932737" y="6265811"/>
                  <a:pt x="6932737" y="6309406"/>
                </a:cubicBezTo>
                <a:cubicBezTo>
                  <a:pt x="6932737" y="6330331"/>
                  <a:pt x="6953663" y="6363463"/>
                  <a:pt x="6964125" y="6407057"/>
                </a:cubicBezTo>
                <a:cubicBezTo>
                  <a:pt x="6997259" y="6546561"/>
                  <a:pt x="6997259" y="6698270"/>
                  <a:pt x="6997259" y="6525635"/>
                </a:cubicBezTo>
                <a:cubicBezTo>
                  <a:pt x="6997259" y="6168159"/>
                  <a:pt x="6899605" y="5856022"/>
                  <a:pt x="6866471" y="5477621"/>
                </a:cubicBezTo>
                <a:cubicBezTo>
                  <a:pt x="6845545" y="5130609"/>
                  <a:pt x="6781023" y="4860322"/>
                  <a:pt x="6737427" y="4612704"/>
                </a:cubicBezTo>
                <a:cubicBezTo>
                  <a:pt x="6716501" y="4460995"/>
                  <a:pt x="6672905" y="4211634"/>
                  <a:pt x="6639773" y="4039000"/>
                </a:cubicBezTo>
                <a:cubicBezTo>
                  <a:pt x="6629309" y="3941348"/>
                  <a:pt x="6608383" y="3747788"/>
                  <a:pt x="6639773" y="3899497"/>
                </a:cubicBezTo>
                <a:cubicBezTo>
                  <a:pt x="6704295" y="4147114"/>
                  <a:pt x="6704295" y="4298823"/>
                  <a:pt x="6747889" y="4546441"/>
                </a:cubicBezTo>
                <a:cubicBezTo>
                  <a:pt x="6791485" y="4741745"/>
                  <a:pt x="6824619" y="5022494"/>
                  <a:pt x="6866471" y="5238723"/>
                </a:cubicBezTo>
                <a:cubicBezTo>
                  <a:pt x="6899605" y="5379969"/>
                  <a:pt x="6889141" y="5163740"/>
                  <a:pt x="6878677" y="5120145"/>
                </a:cubicBezTo>
                <a:cubicBezTo>
                  <a:pt x="6824619" y="4720820"/>
                  <a:pt x="6747889" y="4373806"/>
                  <a:pt x="6683369" y="4007612"/>
                </a:cubicBezTo>
                <a:cubicBezTo>
                  <a:pt x="6662441" y="3845440"/>
                  <a:pt x="6693831" y="3941348"/>
                  <a:pt x="6704295" y="4018074"/>
                </a:cubicBezTo>
                <a:cubicBezTo>
                  <a:pt x="6737427" y="4136652"/>
                  <a:pt x="6716501" y="4072132"/>
                  <a:pt x="6726965" y="4136652"/>
                </a:cubicBezTo>
                <a:cubicBezTo>
                  <a:pt x="6943201" y="5423564"/>
                  <a:pt x="7148973" y="6924961"/>
                  <a:pt x="7298943" y="8190948"/>
                </a:cubicBezTo>
                <a:cubicBezTo>
                  <a:pt x="7321613" y="8363582"/>
                  <a:pt x="7321613" y="8557142"/>
                  <a:pt x="7332077" y="8698389"/>
                </a:cubicBezTo>
                <a:cubicBezTo>
                  <a:pt x="7332077" y="8719314"/>
                  <a:pt x="7332077" y="9033195"/>
                  <a:pt x="7342539" y="9043658"/>
                </a:cubicBezTo>
                <a:cubicBezTo>
                  <a:pt x="7353003" y="9066327"/>
                  <a:pt x="7365209" y="8989600"/>
                  <a:pt x="7365209" y="8935543"/>
                </a:cubicBezTo>
                <a:cubicBezTo>
                  <a:pt x="7353003" y="8881486"/>
                  <a:pt x="7353003" y="8935543"/>
                  <a:pt x="7353003" y="8881486"/>
                </a:cubicBezTo>
                <a:cubicBezTo>
                  <a:pt x="7342539" y="8600737"/>
                  <a:pt x="7311149" y="8299062"/>
                  <a:pt x="7311149" y="8039238"/>
                </a:cubicBezTo>
                <a:cubicBezTo>
                  <a:pt x="7311149" y="7908455"/>
                  <a:pt x="7332077" y="8114221"/>
                  <a:pt x="7342539" y="8190948"/>
                </a:cubicBezTo>
                <a:cubicBezTo>
                  <a:pt x="7365209" y="8428102"/>
                  <a:pt x="7365209" y="8654794"/>
                  <a:pt x="7375673" y="8871023"/>
                </a:cubicBezTo>
                <a:cubicBezTo>
                  <a:pt x="7375673" y="8979138"/>
                  <a:pt x="7417525" y="9228499"/>
                  <a:pt x="7396597" y="9336613"/>
                </a:cubicBezTo>
                <a:cubicBezTo>
                  <a:pt x="7375673" y="9444728"/>
                  <a:pt x="7440193" y="9282556"/>
                  <a:pt x="7429731" y="9270349"/>
                </a:cubicBezTo>
                <a:cubicBezTo>
                  <a:pt x="7483789" y="9293019"/>
                  <a:pt x="7440193" y="9509248"/>
                  <a:pt x="7440193" y="9530173"/>
                </a:cubicBezTo>
                <a:cubicBezTo>
                  <a:pt x="7417525" y="9671420"/>
                  <a:pt x="7440193" y="9854517"/>
                  <a:pt x="7353003" y="9887649"/>
                </a:cubicBezTo>
                <a:cubicBezTo>
                  <a:pt x="7342539" y="9887649"/>
                  <a:pt x="7257091" y="9877186"/>
                  <a:pt x="7244885" y="9864980"/>
                </a:cubicBezTo>
                <a:cubicBezTo>
                  <a:pt x="7244885" y="9864980"/>
                  <a:pt x="7278017" y="9833592"/>
                  <a:pt x="7267553" y="9833592"/>
                </a:cubicBezTo>
                <a:cubicBezTo>
                  <a:pt x="7234421" y="9833592"/>
                  <a:pt x="7267553" y="9833592"/>
                  <a:pt x="7223957" y="9864980"/>
                </a:cubicBezTo>
                <a:cubicBezTo>
                  <a:pt x="7169899" y="9898111"/>
                  <a:pt x="7126303" y="9864980"/>
                  <a:pt x="7159437" y="9908574"/>
                </a:cubicBezTo>
                <a:cubicBezTo>
                  <a:pt x="7203033" y="9962631"/>
                  <a:pt x="7094913" y="9887649"/>
                  <a:pt x="7082707" y="9887649"/>
                </a:cubicBezTo>
                <a:cubicBezTo>
                  <a:pt x="7051317" y="9877186"/>
                  <a:pt x="7082707" y="9908574"/>
                  <a:pt x="7040855" y="9919037"/>
                </a:cubicBezTo>
                <a:cubicBezTo>
                  <a:pt x="7028649" y="9919037"/>
                  <a:pt x="6997259" y="9898111"/>
                  <a:pt x="6986797" y="9908574"/>
                </a:cubicBezTo>
                <a:cubicBezTo>
                  <a:pt x="6953663" y="9919037"/>
                  <a:pt x="6943201" y="9962631"/>
                  <a:pt x="6910067" y="9974838"/>
                </a:cubicBezTo>
                <a:cubicBezTo>
                  <a:pt x="6866471" y="9985301"/>
                  <a:pt x="6835081" y="9931243"/>
                  <a:pt x="6812413" y="9974838"/>
                </a:cubicBezTo>
                <a:cubicBezTo>
                  <a:pt x="6801949" y="9995763"/>
                  <a:pt x="6910067" y="9974838"/>
                  <a:pt x="6878677" y="10006226"/>
                </a:cubicBezTo>
                <a:cubicBezTo>
                  <a:pt x="6856009" y="10027151"/>
                  <a:pt x="6747889" y="10016689"/>
                  <a:pt x="6662441" y="10027151"/>
                </a:cubicBezTo>
                <a:cubicBezTo>
                  <a:pt x="6650235" y="10027151"/>
                  <a:pt x="6531653" y="10039358"/>
                  <a:pt x="6531653" y="10049821"/>
                </a:cubicBezTo>
                <a:cubicBezTo>
                  <a:pt x="6510729" y="10049821"/>
                  <a:pt x="6521191" y="10103878"/>
                  <a:pt x="6510729" y="10114341"/>
                </a:cubicBezTo>
                <a:cubicBezTo>
                  <a:pt x="6456669" y="10147473"/>
                  <a:pt x="6219507" y="10124803"/>
                  <a:pt x="6186373" y="10135266"/>
                </a:cubicBezTo>
                <a:cubicBezTo>
                  <a:pt x="6163705" y="10135266"/>
                  <a:pt x="6121853" y="10178861"/>
                  <a:pt x="6121853" y="10189323"/>
                </a:cubicBezTo>
                <a:cubicBezTo>
                  <a:pt x="6099181" y="10189323"/>
                  <a:pt x="6078257" y="10189323"/>
                  <a:pt x="6055587" y="10201530"/>
                </a:cubicBezTo>
                <a:cubicBezTo>
                  <a:pt x="6034661" y="10201530"/>
                  <a:pt x="5926541" y="10222455"/>
                  <a:pt x="5916079" y="10222455"/>
                </a:cubicBezTo>
                <a:cubicBezTo>
                  <a:pt x="5882945" y="10243381"/>
                  <a:pt x="5872483" y="10286975"/>
                  <a:pt x="5851557" y="10286975"/>
                </a:cubicBezTo>
                <a:cubicBezTo>
                  <a:pt x="5841093" y="10297438"/>
                  <a:pt x="5797497" y="10286975"/>
                  <a:pt x="5764365" y="10286975"/>
                </a:cubicBezTo>
                <a:cubicBezTo>
                  <a:pt x="5731233" y="10297438"/>
                  <a:pt x="5689381" y="10330570"/>
                  <a:pt x="5666709" y="10330570"/>
                </a:cubicBezTo>
                <a:cubicBezTo>
                  <a:pt x="5602189" y="10351495"/>
                  <a:pt x="5537665" y="10320107"/>
                  <a:pt x="5514997" y="10351495"/>
                </a:cubicBezTo>
                <a:cubicBezTo>
                  <a:pt x="5504533" y="10374164"/>
                  <a:pt x="5570799" y="10525873"/>
                  <a:pt x="5602189" y="10590393"/>
                </a:cubicBezTo>
                <a:cubicBezTo>
                  <a:pt x="5635321" y="10665376"/>
                  <a:pt x="5656247" y="10708971"/>
                  <a:pt x="5677173" y="10794416"/>
                </a:cubicBezTo>
                <a:cubicBezTo>
                  <a:pt x="5635321" y="10742103"/>
                  <a:pt x="5570799" y="10590393"/>
                  <a:pt x="5514997" y="10513667"/>
                </a:cubicBezTo>
                <a:cubicBezTo>
                  <a:pt x="5460937" y="10438684"/>
                  <a:pt x="5514997" y="10546799"/>
                  <a:pt x="5527203" y="10567724"/>
                </a:cubicBezTo>
                <a:cubicBezTo>
                  <a:pt x="5645785" y="10773491"/>
                  <a:pt x="5731233" y="11000183"/>
                  <a:pt x="5807961" y="11216412"/>
                </a:cubicBezTo>
                <a:cubicBezTo>
                  <a:pt x="5882945" y="11432641"/>
                  <a:pt x="5991065" y="11659333"/>
                  <a:pt x="6078257" y="11887768"/>
                </a:cubicBezTo>
                <a:cubicBezTo>
                  <a:pt x="6163705" y="12135386"/>
                  <a:pt x="6261359" y="12374284"/>
                  <a:pt x="6325881" y="12590513"/>
                </a:cubicBezTo>
                <a:cubicBezTo>
                  <a:pt x="6271823" y="12470192"/>
                  <a:pt x="6219507" y="12330689"/>
                  <a:pt x="6175911" y="12199905"/>
                </a:cubicBezTo>
                <a:lnTo>
                  <a:pt x="6121853" y="12070866"/>
                </a:lnTo>
                <a:cubicBezTo>
                  <a:pt x="6099181" y="12070866"/>
                  <a:pt x="6132315" y="12178980"/>
                  <a:pt x="6142777" y="12199905"/>
                </a:cubicBezTo>
                <a:cubicBezTo>
                  <a:pt x="6240433" y="12492861"/>
                  <a:pt x="6392147" y="12817205"/>
                  <a:pt x="6456669" y="13085747"/>
                </a:cubicBezTo>
                <a:cubicBezTo>
                  <a:pt x="6338089" y="12848593"/>
                  <a:pt x="6250897" y="12525993"/>
                  <a:pt x="6142777" y="12276632"/>
                </a:cubicBezTo>
                <a:cubicBezTo>
                  <a:pt x="6175911" y="12351615"/>
                  <a:pt x="6121853" y="12212112"/>
                  <a:pt x="6109645" y="12222575"/>
                </a:cubicBezTo>
                <a:cubicBezTo>
                  <a:pt x="6088719" y="12243500"/>
                  <a:pt x="6132315" y="12276632"/>
                  <a:pt x="6132315" y="12276632"/>
                </a:cubicBezTo>
                <a:cubicBezTo>
                  <a:pt x="6240433" y="12590513"/>
                  <a:pt x="6348551" y="12879981"/>
                  <a:pt x="6435743" y="13171193"/>
                </a:cubicBezTo>
                <a:cubicBezTo>
                  <a:pt x="6402609" y="13117136"/>
                  <a:pt x="6379941" y="13052616"/>
                  <a:pt x="6359013" y="12977633"/>
                </a:cubicBezTo>
                <a:cubicBezTo>
                  <a:pt x="6348551" y="12944501"/>
                  <a:pt x="6294493" y="12773610"/>
                  <a:pt x="6284029" y="12773610"/>
                </a:cubicBezTo>
                <a:cubicBezTo>
                  <a:pt x="6250897" y="12773610"/>
                  <a:pt x="6315417" y="12944501"/>
                  <a:pt x="6315417" y="12923576"/>
                </a:cubicBezTo>
                <a:cubicBezTo>
                  <a:pt x="6325881" y="12967170"/>
                  <a:pt x="6369477" y="13042153"/>
                  <a:pt x="6369477" y="13075285"/>
                </a:cubicBezTo>
                <a:cubicBezTo>
                  <a:pt x="6359013" y="13106673"/>
                  <a:pt x="6304955" y="12954964"/>
                  <a:pt x="6304955" y="12954964"/>
                </a:cubicBezTo>
                <a:cubicBezTo>
                  <a:pt x="6207301" y="12665496"/>
                  <a:pt x="6109645" y="12416135"/>
                  <a:pt x="6024197" y="12178980"/>
                </a:cubicBezTo>
                <a:cubicBezTo>
                  <a:pt x="6013733" y="12158055"/>
                  <a:pt x="5926541" y="11877306"/>
                  <a:pt x="5893409" y="11887768"/>
                </a:cubicBezTo>
                <a:cubicBezTo>
                  <a:pt x="5872483" y="11898231"/>
                  <a:pt x="5947469" y="12081328"/>
                  <a:pt x="5905617" y="11931363"/>
                </a:cubicBezTo>
                <a:cubicBezTo>
                  <a:pt x="5980601" y="12158055"/>
                  <a:pt x="6055587" y="12351615"/>
                  <a:pt x="6132315" y="12567844"/>
                </a:cubicBezTo>
                <a:cubicBezTo>
                  <a:pt x="6132315" y="12578306"/>
                  <a:pt x="6229969" y="12784073"/>
                  <a:pt x="6219507" y="12806742"/>
                </a:cubicBezTo>
                <a:cubicBezTo>
                  <a:pt x="6186373" y="12827667"/>
                  <a:pt x="6153241" y="12675958"/>
                  <a:pt x="6153241" y="12675958"/>
                </a:cubicBezTo>
                <a:cubicBezTo>
                  <a:pt x="6045123" y="12395209"/>
                  <a:pt x="5980601" y="12243500"/>
                  <a:pt x="5882945" y="11973214"/>
                </a:cubicBezTo>
                <a:cubicBezTo>
                  <a:pt x="5872483" y="11952288"/>
                  <a:pt x="5787035" y="11692465"/>
                  <a:pt x="5764365" y="11702927"/>
                </a:cubicBezTo>
                <a:cubicBezTo>
                  <a:pt x="5753901" y="11725596"/>
                  <a:pt x="5851557" y="11919156"/>
                  <a:pt x="5841093" y="11898231"/>
                </a:cubicBezTo>
                <a:cubicBezTo>
                  <a:pt x="5862021" y="11973214"/>
                  <a:pt x="5882945" y="12016808"/>
                  <a:pt x="5905617" y="12103997"/>
                </a:cubicBezTo>
                <a:cubicBezTo>
                  <a:pt x="5841093" y="11995883"/>
                  <a:pt x="5818425" y="11865099"/>
                  <a:pt x="5764365" y="11756985"/>
                </a:cubicBezTo>
                <a:cubicBezTo>
                  <a:pt x="5753901" y="11725596"/>
                  <a:pt x="5720769" y="11702927"/>
                  <a:pt x="5699843" y="11659333"/>
                </a:cubicBezTo>
                <a:cubicBezTo>
                  <a:pt x="5635321" y="11552962"/>
                  <a:pt x="5581261" y="11378584"/>
                  <a:pt x="5527203" y="11270469"/>
                </a:cubicBezTo>
                <a:cubicBezTo>
                  <a:pt x="5548129" y="11303601"/>
                  <a:pt x="5504533" y="11216412"/>
                  <a:pt x="5494069" y="11216412"/>
                </a:cubicBezTo>
                <a:cubicBezTo>
                  <a:pt x="5460937" y="11216412"/>
                  <a:pt x="5527203" y="11314064"/>
                  <a:pt x="5527203" y="11324526"/>
                </a:cubicBezTo>
                <a:cubicBezTo>
                  <a:pt x="5645785" y="11617482"/>
                  <a:pt x="5764365" y="11898231"/>
                  <a:pt x="5851557" y="12178980"/>
                </a:cubicBezTo>
                <a:cubicBezTo>
                  <a:pt x="5720769" y="11931363"/>
                  <a:pt x="5689381" y="11715134"/>
                  <a:pt x="5558593" y="11476235"/>
                </a:cubicBezTo>
                <a:cubicBezTo>
                  <a:pt x="5570799" y="11476235"/>
                  <a:pt x="5460937" y="11324526"/>
                  <a:pt x="5494069" y="11411715"/>
                </a:cubicBezTo>
                <a:cubicBezTo>
                  <a:pt x="5612651" y="11715134"/>
                  <a:pt x="5720769" y="11973214"/>
                  <a:pt x="5818425" y="12253963"/>
                </a:cubicBezTo>
                <a:cubicBezTo>
                  <a:pt x="5841093" y="12320227"/>
                  <a:pt x="5882945" y="12482398"/>
                  <a:pt x="5818425" y="12341152"/>
                </a:cubicBezTo>
                <a:cubicBezTo>
                  <a:pt x="5743439" y="12168517"/>
                  <a:pt x="5656247" y="11983676"/>
                  <a:pt x="5581261" y="11790116"/>
                </a:cubicBezTo>
                <a:cubicBezTo>
                  <a:pt x="5558593" y="11736059"/>
                  <a:pt x="5473145" y="11540755"/>
                  <a:pt x="5527203" y="11702927"/>
                </a:cubicBezTo>
                <a:cubicBezTo>
                  <a:pt x="5635321" y="12006346"/>
                  <a:pt x="5787035" y="12351615"/>
                  <a:pt x="5882945" y="12621901"/>
                </a:cubicBezTo>
                <a:cubicBezTo>
                  <a:pt x="5916079" y="12719553"/>
                  <a:pt x="5980601" y="12859056"/>
                  <a:pt x="6003271" y="12967170"/>
                </a:cubicBezTo>
                <a:cubicBezTo>
                  <a:pt x="6013733" y="13021227"/>
                  <a:pt x="6003271" y="13075285"/>
                  <a:pt x="6013733" y="13096210"/>
                </a:cubicBezTo>
                <a:cubicBezTo>
                  <a:pt x="6024197" y="13171193"/>
                  <a:pt x="6078257" y="13258382"/>
                  <a:pt x="6088719" y="13345571"/>
                </a:cubicBezTo>
                <a:cubicBezTo>
                  <a:pt x="6088719" y="13376959"/>
                  <a:pt x="6078257" y="13399628"/>
                  <a:pt x="6088719" y="13420554"/>
                </a:cubicBezTo>
                <a:cubicBezTo>
                  <a:pt x="6088719" y="13453686"/>
                  <a:pt x="6109645" y="13518206"/>
                  <a:pt x="6132315" y="13572263"/>
                </a:cubicBezTo>
                <a:cubicBezTo>
                  <a:pt x="6153241" y="13636783"/>
                  <a:pt x="6196837" y="13765823"/>
                  <a:pt x="6163705" y="13722228"/>
                </a:cubicBezTo>
                <a:cubicBezTo>
                  <a:pt x="6132315" y="13690840"/>
                  <a:pt x="6109645" y="13603651"/>
                  <a:pt x="6099181" y="13572263"/>
                </a:cubicBezTo>
                <a:cubicBezTo>
                  <a:pt x="6003271" y="13376959"/>
                  <a:pt x="6153241" y="13853012"/>
                  <a:pt x="6099181" y="13680378"/>
                </a:cubicBezTo>
                <a:cubicBezTo>
                  <a:pt x="6055587" y="13582726"/>
                  <a:pt x="6024197" y="13453686"/>
                  <a:pt x="5991065" y="13356034"/>
                </a:cubicBezTo>
                <a:cubicBezTo>
                  <a:pt x="5959675" y="13268845"/>
                  <a:pt x="5959675" y="13345571"/>
                  <a:pt x="5970137" y="13387422"/>
                </a:cubicBezTo>
                <a:cubicBezTo>
                  <a:pt x="5991065" y="13474611"/>
                  <a:pt x="5991065" y="13485074"/>
                  <a:pt x="6003271" y="13549594"/>
                </a:cubicBezTo>
                <a:cubicBezTo>
                  <a:pt x="6013733" y="13636783"/>
                  <a:pt x="6099181" y="13788492"/>
                  <a:pt x="6078257" y="13809418"/>
                </a:cubicBezTo>
                <a:cubicBezTo>
                  <a:pt x="6067793" y="13819880"/>
                  <a:pt x="6013733" y="13669915"/>
                  <a:pt x="6024197" y="13680378"/>
                </a:cubicBezTo>
                <a:cubicBezTo>
                  <a:pt x="6013733" y="13647246"/>
                  <a:pt x="5970137" y="13539131"/>
                  <a:pt x="5959675" y="13549594"/>
                </a:cubicBezTo>
                <a:cubicBezTo>
                  <a:pt x="5947469" y="13561800"/>
                  <a:pt x="5991065" y="13711766"/>
                  <a:pt x="6003271" y="13744898"/>
                </a:cubicBezTo>
                <a:cubicBezTo>
                  <a:pt x="6003271" y="13765823"/>
                  <a:pt x="6078257" y="13917532"/>
                  <a:pt x="6055587" y="13938457"/>
                </a:cubicBezTo>
                <a:cubicBezTo>
                  <a:pt x="6045123" y="13938457"/>
                  <a:pt x="5980601" y="13734435"/>
                  <a:pt x="5991065" y="13744898"/>
                </a:cubicBezTo>
                <a:cubicBezTo>
                  <a:pt x="5970137" y="13734435"/>
                  <a:pt x="5937005" y="13755360"/>
                  <a:pt x="5959675" y="13778029"/>
                </a:cubicBezTo>
                <a:cubicBezTo>
                  <a:pt x="5926541" y="13744898"/>
                  <a:pt x="5959675" y="13788492"/>
                  <a:pt x="5937005" y="13722228"/>
                </a:cubicBezTo>
                <a:cubicBezTo>
                  <a:pt x="5905617" y="13636783"/>
                  <a:pt x="5905617" y="13701303"/>
                  <a:pt x="5905617" y="13701303"/>
                </a:cubicBezTo>
                <a:cubicBezTo>
                  <a:pt x="5905617" y="13744898"/>
                  <a:pt x="5947469" y="13842549"/>
                  <a:pt x="5947469" y="13863475"/>
                </a:cubicBezTo>
                <a:cubicBezTo>
                  <a:pt x="5947469" y="13863475"/>
                  <a:pt x="5926541" y="13873937"/>
                  <a:pt x="5905617" y="13886144"/>
                </a:cubicBezTo>
                <a:cubicBezTo>
                  <a:pt x="5905617" y="13873937"/>
                  <a:pt x="5905617" y="13863475"/>
                  <a:pt x="5905617" y="13863475"/>
                </a:cubicBezTo>
                <a:cubicBezTo>
                  <a:pt x="5882945" y="13886144"/>
                  <a:pt x="5893409" y="13886144"/>
                  <a:pt x="5905617" y="13886144"/>
                </a:cubicBezTo>
                <a:cubicBezTo>
                  <a:pt x="5916079" y="13917532"/>
                  <a:pt x="5937005" y="13971589"/>
                  <a:pt x="5937005" y="13971589"/>
                </a:cubicBezTo>
                <a:cubicBezTo>
                  <a:pt x="5916079" y="14004721"/>
                  <a:pt x="5905617" y="13927995"/>
                  <a:pt x="5905617" y="13927995"/>
                </a:cubicBezTo>
                <a:cubicBezTo>
                  <a:pt x="5882945" y="13896607"/>
                  <a:pt x="5807961" y="13778029"/>
                  <a:pt x="5818425" y="13778029"/>
                </a:cubicBezTo>
                <a:cubicBezTo>
                  <a:pt x="5787035" y="13788492"/>
                  <a:pt x="5828887" y="13853012"/>
                  <a:pt x="5851557" y="13917532"/>
                </a:cubicBezTo>
                <a:cubicBezTo>
                  <a:pt x="5862021" y="13961127"/>
                  <a:pt x="5916079" y="14144224"/>
                  <a:pt x="5862021" y="14048316"/>
                </a:cubicBezTo>
                <a:cubicBezTo>
                  <a:pt x="5841093" y="14004721"/>
                  <a:pt x="5828887" y="13961127"/>
                  <a:pt x="5807961" y="13907069"/>
                </a:cubicBezTo>
                <a:cubicBezTo>
                  <a:pt x="5731233" y="13701303"/>
                  <a:pt x="5710305" y="13680378"/>
                  <a:pt x="5645785" y="13495537"/>
                </a:cubicBezTo>
                <a:cubicBezTo>
                  <a:pt x="5635321" y="13474611"/>
                  <a:pt x="5570799" y="13279307"/>
                  <a:pt x="5581261" y="13366497"/>
                </a:cubicBezTo>
                <a:cubicBezTo>
                  <a:pt x="5591725" y="13431017"/>
                  <a:pt x="5656247" y="13561800"/>
                  <a:pt x="5666709" y="13603651"/>
                </a:cubicBezTo>
                <a:cubicBezTo>
                  <a:pt x="5710305" y="13744898"/>
                  <a:pt x="5743439" y="13896607"/>
                  <a:pt x="5764365" y="14015184"/>
                </a:cubicBezTo>
                <a:cubicBezTo>
                  <a:pt x="5797497" y="14133761"/>
                  <a:pt x="5720769" y="13917532"/>
                  <a:pt x="5699843" y="13927995"/>
                </a:cubicBezTo>
                <a:cubicBezTo>
                  <a:pt x="5677173" y="13927995"/>
                  <a:pt x="5797497" y="14285470"/>
                  <a:pt x="5731233" y="14177356"/>
                </a:cubicBezTo>
                <a:cubicBezTo>
                  <a:pt x="5720769" y="14144224"/>
                  <a:pt x="5645785" y="13938457"/>
                  <a:pt x="5624857" y="13938457"/>
                </a:cubicBezTo>
                <a:cubicBezTo>
                  <a:pt x="5612651" y="13938457"/>
                  <a:pt x="5581261" y="14015184"/>
                  <a:pt x="5581261" y="14004721"/>
                </a:cubicBezTo>
                <a:cubicBezTo>
                  <a:pt x="5581261" y="14015184"/>
                  <a:pt x="5581261" y="14025647"/>
                  <a:pt x="5581261" y="14036109"/>
                </a:cubicBezTo>
                <a:cubicBezTo>
                  <a:pt x="5558593" y="14004721"/>
                  <a:pt x="5514997" y="13863475"/>
                  <a:pt x="5537665" y="13982052"/>
                </a:cubicBezTo>
                <a:cubicBezTo>
                  <a:pt x="5570799" y="14112836"/>
                  <a:pt x="5514997" y="13938457"/>
                  <a:pt x="5494069" y="13873937"/>
                </a:cubicBezTo>
                <a:cubicBezTo>
                  <a:pt x="5365025" y="13485074"/>
                  <a:pt x="5223775" y="13063078"/>
                  <a:pt x="5082525" y="12752685"/>
                </a:cubicBezTo>
                <a:cubicBezTo>
                  <a:pt x="5072061" y="12730016"/>
                  <a:pt x="5061597" y="12752685"/>
                  <a:pt x="5082525" y="12752685"/>
                </a:cubicBezTo>
                <a:cubicBezTo>
                  <a:pt x="5115657" y="12879981"/>
                  <a:pt x="5180179" y="13042153"/>
                  <a:pt x="5234237" y="13204325"/>
                </a:cubicBezTo>
                <a:cubicBezTo>
                  <a:pt x="5298761" y="13376959"/>
                  <a:pt x="5342357" y="13539131"/>
                  <a:pt x="5375489" y="13701303"/>
                </a:cubicBezTo>
                <a:cubicBezTo>
                  <a:pt x="5385953" y="13734435"/>
                  <a:pt x="5483607" y="13971589"/>
                  <a:pt x="5460937" y="13994259"/>
                </a:cubicBezTo>
                <a:cubicBezTo>
                  <a:pt x="5473145" y="13982052"/>
                  <a:pt x="5396415" y="13853012"/>
                  <a:pt x="5396415" y="13873937"/>
                </a:cubicBezTo>
                <a:cubicBezTo>
                  <a:pt x="5396415" y="13853012"/>
                  <a:pt x="5385953" y="13873937"/>
                  <a:pt x="5396415" y="13873937"/>
                </a:cubicBezTo>
                <a:cubicBezTo>
                  <a:pt x="5396415" y="13994259"/>
                  <a:pt x="5460937" y="14112836"/>
                  <a:pt x="5483607" y="14231413"/>
                </a:cubicBezTo>
                <a:cubicBezTo>
                  <a:pt x="5527203" y="14404048"/>
                  <a:pt x="5450473" y="14231413"/>
                  <a:pt x="5440011" y="14231413"/>
                </a:cubicBezTo>
                <a:cubicBezTo>
                  <a:pt x="5429549" y="14231413"/>
                  <a:pt x="5483607" y="14404048"/>
                  <a:pt x="5483607" y="14447642"/>
                </a:cubicBezTo>
                <a:cubicBezTo>
                  <a:pt x="5450473" y="14393585"/>
                  <a:pt x="5460937" y="14360453"/>
                  <a:pt x="5429549" y="14285470"/>
                </a:cubicBezTo>
                <a:cubicBezTo>
                  <a:pt x="5429549" y="14285470"/>
                  <a:pt x="5385953" y="14123299"/>
                  <a:pt x="5375489" y="14123299"/>
                </a:cubicBezTo>
                <a:lnTo>
                  <a:pt x="5365025" y="14252338"/>
                </a:lnTo>
                <a:cubicBezTo>
                  <a:pt x="5354563" y="14252338"/>
                  <a:pt x="5202849" y="13832087"/>
                  <a:pt x="5256909" y="14036109"/>
                </a:cubicBezTo>
                <a:cubicBezTo>
                  <a:pt x="5298761" y="14154687"/>
                  <a:pt x="5321429" y="14252338"/>
                  <a:pt x="5331893" y="14360453"/>
                </a:cubicBezTo>
                <a:cubicBezTo>
                  <a:pt x="5342357" y="14437180"/>
                  <a:pt x="5385953" y="14480774"/>
                  <a:pt x="5385953" y="14566219"/>
                </a:cubicBezTo>
                <a:cubicBezTo>
                  <a:pt x="5331893" y="14555757"/>
                  <a:pt x="5331893" y="14349990"/>
                  <a:pt x="5298761" y="14329065"/>
                </a:cubicBezTo>
                <a:cubicBezTo>
                  <a:pt x="5298761" y="14316858"/>
                  <a:pt x="5244701" y="14329065"/>
                  <a:pt x="5244701" y="14339528"/>
                </a:cubicBezTo>
                <a:cubicBezTo>
                  <a:pt x="5213313" y="14275008"/>
                  <a:pt x="5223775" y="14198281"/>
                  <a:pt x="5192385" y="14144224"/>
                </a:cubicBezTo>
                <a:cubicBezTo>
                  <a:pt x="5180179" y="14123299"/>
                  <a:pt x="5169717" y="14123299"/>
                  <a:pt x="5148789" y="14112836"/>
                </a:cubicBezTo>
                <a:cubicBezTo>
                  <a:pt x="5105193" y="14069241"/>
                  <a:pt x="5094731" y="13994259"/>
                  <a:pt x="5072061" y="13927995"/>
                </a:cubicBezTo>
                <a:cubicBezTo>
                  <a:pt x="5018001" y="13788492"/>
                  <a:pt x="4997077" y="13657708"/>
                  <a:pt x="4932553" y="13528668"/>
                </a:cubicBezTo>
                <a:cubicBezTo>
                  <a:pt x="4922091" y="13420554"/>
                  <a:pt x="4866289" y="13441479"/>
                  <a:pt x="4932553" y="13528668"/>
                </a:cubicBezTo>
                <a:cubicBezTo>
                  <a:pt x="4963943" y="13690840"/>
                  <a:pt x="5007539" y="13798955"/>
                  <a:pt x="5040673" y="13961127"/>
                </a:cubicBezTo>
                <a:cubicBezTo>
                  <a:pt x="5040673" y="14004721"/>
                  <a:pt x="5072061" y="14079704"/>
                  <a:pt x="5105193" y="14177356"/>
                </a:cubicBezTo>
                <a:cubicBezTo>
                  <a:pt x="5115657" y="14231413"/>
                  <a:pt x="5213313" y="14501699"/>
                  <a:pt x="5126121" y="14349990"/>
                </a:cubicBezTo>
                <a:cubicBezTo>
                  <a:pt x="5115657" y="14316858"/>
                  <a:pt x="5061597" y="14177356"/>
                  <a:pt x="5051135" y="14154687"/>
                </a:cubicBezTo>
                <a:cubicBezTo>
                  <a:pt x="5040673" y="14144224"/>
                  <a:pt x="5018001" y="14144224"/>
                  <a:pt x="5018001" y="14144224"/>
                </a:cubicBezTo>
                <a:cubicBezTo>
                  <a:pt x="4986613" y="14090167"/>
                  <a:pt x="4976149" y="14025647"/>
                  <a:pt x="4963943" y="13971589"/>
                </a:cubicBezTo>
                <a:cubicBezTo>
                  <a:pt x="4943017" y="13927995"/>
                  <a:pt x="4932553" y="13819880"/>
                  <a:pt x="4899421" y="13809418"/>
                </a:cubicBezTo>
                <a:cubicBezTo>
                  <a:pt x="4866289" y="13798955"/>
                  <a:pt x="4932553" y="13886144"/>
                  <a:pt x="4899421" y="13853012"/>
                </a:cubicBezTo>
                <a:cubicBezTo>
                  <a:pt x="4855825" y="13809418"/>
                  <a:pt x="4801765" y="13669915"/>
                  <a:pt x="4855825" y="13842549"/>
                </a:cubicBezTo>
                <a:cubicBezTo>
                  <a:pt x="4888957" y="13971589"/>
                  <a:pt x="4922091" y="14025647"/>
                  <a:pt x="4943017" y="14177356"/>
                </a:cubicBezTo>
                <a:cubicBezTo>
                  <a:pt x="4909885" y="14144224"/>
                  <a:pt x="4845361" y="13950664"/>
                  <a:pt x="4824437" y="13907069"/>
                </a:cubicBezTo>
                <a:cubicBezTo>
                  <a:pt x="4770377" y="13832087"/>
                  <a:pt x="4801765" y="13907069"/>
                  <a:pt x="4813973" y="13961127"/>
                </a:cubicBezTo>
                <a:cubicBezTo>
                  <a:pt x="4705855" y="13755360"/>
                  <a:pt x="4672721" y="13528668"/>
                  <a:pt x="4575067" y="13322902"/>
                </a:cubicBezTo>
                <a:cubicBezTo>
                  <a:pt x="4446023" y="13042153"/>
                  <a:pt x="4348369" y="12763148"/>
                  <a:pt x="4219325" y="12482398"/>
                </a:cubicBezTo>
                <a:cubicBezTo>
                  <a:pt x="4229787" y="12438804"/>
                  <a:pt x="4186191" y="12482398"/>
                  <a:pt x="4219325" y="12482398"/>
                </a:cubicBezTo>
                <a:cubicBezTo>
                  <a:pt x="4273383" y="12709090"/>
                  <a:pt x="4381501" y="12890444"/>
                  <a:pt x="4433817" y="13117136"/>
                </a:cubicBezTo>
                <a:cubicBezTo>
                  <a:pt x="4369293" y="12998558"/>
                  <a:pt x="4327441" y="12869518"/>
                  <a:pt x="4273383" y="12742222"/>
                </a:cubicBezTo>
                <a:cubicBezTo>
                  <a:pt x="4229787" y="12644570"/>
                  <a:pt x="4250713" y="12730016"/>
                  <a:pt x="4261177" y="12773610"/>
                </a:cubicBezTo>
                <a:cubicBezTo>
                  <a:pt x="4433817" y="13225250"/>
                  <a:pt x="4608201" y="13657708"/>
                  <a:pt x="4737245" y="14123299"/>
                </a:cubicBezTo>
                <a:cubicBezTo>
                  <a:pt x="4747707" y="14166893"/>
                  <a:pt x="4834899" y="14360453"/>
                  <a:pt x="4813973" y="14393585"/>
                </a:cubicBezTo>
                <a:cubicBezTo>
                  <a:pt x="4801765" y="14393585"/>
                  <a:pt x="4791303" y="14370916"/>
                  <a:pt x="4791303" y="14370916"/>
                </a:cubicBezTo>
                <a:cubicBezTo>
                  <a:pt x="4747707" y="14264545"/>
                  <a:pt x="4726781" y="14166893"/>
                  <a:pt x="4705855" y="14090167"/>
                </a:cubicBezTo>
                <a:cubicBezTo>
                  <a:pt x="4672721" y="14015184"/>
                  <a:pt x="4650053" y="13873937"/>
                  <a:pt x="4608201" y="13819880"/>
                </a:cubicBezTo>
                <a:cubicBezTo>
                  <a:pt x="4597737" y="13809418"/>
                  <a:pt x="4575067" y="13809418"/>
                  <a:pt x="4575067" y="13798955"/>
                </a:cubicBezTo>
                <a:cubicBezTo>
                  <a:pt x="4554141" y="13755360"/>
                  <a:pt x="4521009" y="13615858"/>
                  <a:pt x="4489619" y="13572263"/>
                </a:cubicBezTo>
                <a:cubicBezTo>
                  <a:pt x="4477413" y="13549594"/>
                  <a:pt x="4446023" y="13549594"/>
                  <a:pt x="4446023" y="13549594"/>
                </a:cubicBezTo>
                <a:cubicBezTo>
                  <a:pt x="4446023" y="13549594"/>
                  <a:pt x="4442971" y="13544363"/>
                  <a:pt x="4439921" y="13536297"/>
                </a:cubicBezTo>
                <a:lnTo>
                  <a:pt x="4437237" y="13522977"/>
                </a:lnTo>
                <a:lnTo>
                  <a:pt x="4440683" y="13529786"/>
                </a:lnTo>
                <a:cubicBezTo>
                  <a:pt x="4451145" y="13549812"/>
                  <a:pt x="4442971" y="13530848"/>
                  <a:pt x="4433817" y="13505999"/>
                </a:cubicBezTo>
                <a:cubicBezTo>
                  <a:pt x="4412889" y="13485074"/>
                  <a:pt x="4391965" y="13453686"/>
                  <a:pt x="4391965" y="13453686"/>
                </a:cubicBezTo>
                <a:cubicBezTo>
                  <a:pt x="4358831" y="13464148"/>
                  <a:pt x="4466949" y="13593188"/>
                  <a:pt x="4477413" y="13690840"/>
                </a:cubicBezTo>
                <a:cubicBezTo>
                  <a:pt x="4477413" y="13701303"/>
                  <a:pt x="4466949" y="13734435"/>
                  <a:pt x="4466949" y="13744898"/>
                </a:cubicBezTo>
                <a:cubicBezTo>
                  <a:pt x="4477413" y="13809418"/>
                  <a:pt x="4500081" y="13886144"/>
                  <a:pt x="4521009" y="13971589"/>
                </a:cubicBezTo>
                <a:cubicBezTo>
                  <a:pt x="4531471" y="14004721"/>
                  <a:pt x="4629125" y="14275008"/>
                  <a:pt x="4629125" y="14285470"/>
                </a:cubicBezTo>
                <a:cubicBezTo>
                  <a:pt x="4618663" y="14295933"/>
                  <a:pt x="4575067" y="14264545"/>
                  <a:pt x="4564605" y="14252338"/>
                </a:cubicBezTo>
                <a:cubicBezTo>
                  <a:pt x="4554141" y="14231413"/>
                  <a:pt x="4489619" y="14036109"/>
                  <a:pt x="4521009" y="14166893"/>
                </a:cubicBezTo>
                <a:cubicBezTo>
                  <a:pt x="4554141" y="14306396"/>
                  <a:pt x="4466949" y="14058779"/>
                  <a:pt x="4456485" y="14025647"/>
                </a:cubicBezTo>
                <a:cubicBezTo>
                  <a:pt x="4423353" y="13938457"/>
                  <a:pt x="4391965" y="13863475"/>
                  <a:pt x="4381501" y="13832087"/>
                </a:cubicBezTo>
                <a:cubicBezTo>
                  <a:pt x="4240249" y="13485074"/>
                  <a:pt x="4132133" y="13183399"/>
                  <a:pt x="4003088" y="12869518"/>
                </a:cubicBezTo>
                <a:cubicBezTo>
                  <a:pt x="3990881" y="12838130"/>
                  <a:pt x="3949029" y="12675958"/>
                  <a:pt x="3926359" y="12675958"/>
                </a:cubicBezTo>
                <a:cubicBezTo>
                  <a:pt x="3905433" y="12675958"/>
                  <a:pt x="3959492" y="12794536"/>
                  <a:pt x="3959492" y="12806742"/>
                </a:cubicBezTo>
                <a:cubicBezTo>
                  <a:pt x="4057147" y="13042153"/>
                  <a:pt x="4132133" y="13247919"/>
                  <a:pt x="4207117" y="13464148"/>
                </a:cubicBezTo>
                <a:cubicBezTo>
                  <a:pt x="4229787" y="13528668"/>
                  <a:pt x="4304773" y="13680378"/>
                  <a:pt x="4304773" y="13734435"/>
                </a:cubicBezTo>
                <a:cubicBezTo>
                  <a:pt x="4304773" y="13755360"/>
                  <a:pt x="4273383" y="13755360"/>
                  <a:pt x="4261177" y="13788492"/>
                </a:cubicBezTo>
                <a:cubicBezTo>
                  <a:pt x="4250713" y="13832087"/>
                  <a:pt x="4273383" y="13853012"/>
                  <a:pt x="4294309" y="13917532"/>
                </a:cubicBezTo>
                <a:cubicBezTo>
                  <a:pt x="4304773" y="13971589"/>
                  <a:pt x="4304773" y="14015184"/>
                  <a:pt x="4315235" y="14048316"/>
                </a:cubicBezTo>
                <a:cubicBezTo>
                  <a:pt x="4358831" y="14187818"/>
                  <a:pt x="4402427" y="14306396"/>
                  <a:pt x="4446023" y="14458105"/>
                </a:cubicBezTo>
                <a:cubicBezTo>
                  <a:pt x="4446023" y="14458105"/>
                  <a:pt x="4510545" y="14576682"/>
                  <a:pt x="4489619" y="14587145"/>
                </a:cubicBezTo>
                <a:cubicBezTo>
                  <a:pt x="4483517" y="14593248"/>
                  <a:pt x="4466949" y="14555757"/>
                  <a:pt x="4454743" y="14524805"/>
                </a:cubicBezTo>
                <a:lnTo>
                  <a:pt x="4445827" y="14500967"/>
                </a:lnTo>
                <a:lnTo>
                  <a:pt x="4421281" y="14409715"/>
                </a:lnTo>
                <a:cubicBezTo>
                  <a:pt x="4396433" y="14309992"/>
                  <a:pt x="4370603" y="14196538"/>
                  <a:pt x="4337905" y="14154687"/>
                </a:cubicBezTo>
                <a:cubicBezTo>
                  <a:pt x="4327441" y="14133761"/>
                  <a:pt x="4304773" y="14133761"/>
                  <a:pt x="4294309" y="14123299"/>
                </a:cubicBezTo>
                <a:cubicBezTo>
                  <a:pt x="4283845" y="14100629"/>
                  <a:pt x="4273383" y="14048316"/>
                  <a:pt x="4250713" y="14004721"/>
                </a:cubicBezTo>
                <a:cubicBezTo>
                  <a:pt x="4240249" y="13971589"/>
                  <a:pt x="4175729" y="13819880"/>
                  <a:pt x="4196653" y="13927995"/>
                </a:cubicBezTo>
                <a:cubicBezTo>
                  <a:pt x="4207117" y="13994259"/>
                  <a:pt x="4250713" y="14069241"/>
                  <a:pt x="4261177" y="14100629"/>
                </a:cubicBezTo>
                <a:cubicBezTo>
                  <a:pt x="4273383" y="14133761"/>
                  <a:pt x="4261177" y="14166893"/>
                  <a:pt x="4261177" y="14177356"/>
                </a:cubicBezTo>
                <a:cubicBezTo>
                  <a:pt x="4273383" y="14198281"/>
                  <a:pt x="4283845" y="14210488"/>
                  <a:pt x="4294309" y="14241876"/>
                </a:cubicBezTo>
                <a:cubicBezTo>
                  <a:pt x="4294309" y="14252338"/>
                  <a:pt x="4294309" y="14295933"/>
                  <a:pt x="4294309" y="14316858"/>
                </a:cubicBezTo>
                <a:cubicBezTo>
                  <a:pt x="4304773" y="14339528"/>
                  <a:pt x="4327441" y="14426717"/>
                  <a:pt x="4348369" y="14501699"/>
                </a:cubicBezTo>
                <a:cubicBezTo>
                  <a:pt x="4369293" y="14576682"/>
                  <a:pt x="4423353" y="14761523"/>
                  <a:pt x="4369293" y="14630739"/>
                </a:cubicBezTo>
                <a:cubicBezTo>
                  <a:pt x="4315235" y="14512162"/>
                  <a:pt x="4283845" y="14360453"/>
                  <a:pt x="4240249" y="14241876"/>
                </a:cubicBezTo>
                <a:cubicBezTo>
                  <a:pt x="4207117" y="14133761"/>
                  <a:pt x="4153059" y="14025647"/>
                  <a:pt x="4111205" y="13917532"/>
                </a:cubicBezTo>
                <a:cubicBezTo>
                  <a:pt x="4098999" y="13886144"/>
                  <a:pt x="4057147" y="13778029"/>
                  <a:pt x="4067609" y="13832087"/>
                </a:cubicBezTo>
                <a:cubicBezTo>
                  <a:pt x="4111205" y="13971589"/>
                  <a:pt x="4165265" y="14100629"/>
                  <a:pt x="4207117" y="14231413"/>
                </a:cubicBezTo>
                <a:cubicBezTo>
                  <a:pt x="4240249" y="14306396"/>
                  <a:pt x="4283845" y="14426717"/>
                  <a:pt x="4219325" y="14349990"/>
                </a:cubicBezTo>
                <a:cubicBezTo>
                  <a:pt x="4175729" y="14285470"/>
                  <a:pt x="4153059" y="14198281"/>
                  <a:pt x="4121669" y="14133761"/>
                </a:cubicBezTo>
                <a:cubicBezTo>
                  <a:pt x="3949029" y="13680378"/>
                  <a:pt x="3764182" y="13193862"/>
                  <a:pt x="3591542" y="12752685"/>
                </a:cubicBezTo>
                <a:cubicBezTo>
                  <a:pt x="3483424" y="12482398"/>
                  <a:pt x="3364843" y="12233037"/>
                  <a:pt x="3246262" y="11995883"/>
                </a:cubicBezTo>
                <a:cubicBezTo>
                  <a:pt x="3125937" y="11756985"/>
                  <a:pt x="2975967" y="11519830"/>
                  <a:pt x="2824253" y="11314064"/>
                </a:cubicBezTo>
                <a:cubicBezTo>
                  <a:pt x="2813790" y="11293138"/>
                  <a:pt x="2813790" y="11314064"/>
                  <a:pt x="2824253" y="11314064"/>
                </a:cubicBezTo>
                <a:cubicBezTo>
                  <a:pt x="3007356" y="11702927"/>
                  <a:pt x="3223592" y="12037734"/>
                  <a:pt x="3418902" y="12449267"/>
                </a:cubicBezTo>
                <a:cubicBezTo>
                  <a:pt x="3570616" y="12794536"/>
                  <a:pt x="3710123" y="13160730"/>
                  <a:pt x="3840911" y="13528668"/>
                </a:cubicBezTo>
                <a:cubicBezTo>
                  <a:pt x="3861837" y="13593188"/>
                  <a:pt x="3915896" y="13744898"/>
                  <a:pt x="3872300" y="13690840"/>
                </a:cubicBezTo>
                <a:cubicBezTo>
                  <a:pt x="3840911" y="13636783"/>
                  <a:pt x="3807778" y="13495537"/>
                  <a:pt x="3797315" y="13474611"/>
                </a:cubicBezTo>
                <a:cubicBezTo>
                  <a:pt x="3645601" y="13139805"/>
                  <a:pt x="3547946" y="12838130"/>
                  <a:pt x="3375306" y="12438804"/>
                </a:cubicBezTo>
                <a:cubicBezTo>
                  <a:pt x="3256725" y="12168517"/>
                  <a:pt x="3084085" y="11865099"/>
                  <a:pt x="2932371" y="11605275"/>
                </a:cubicBezTo>
                <a:cubicBezTo>
                  <a:pt x="2932371" y="11594813"/>
                  <a:pt x="2855642" y="11486698"/>
                  <a:pt x="2855642" y="11486698"/>
                </a:cubicBezTo>
                <a:cubicBezTo>
                  <a:pt x="2834716" y="11486698"/>
                  <a:pt x="2888775" y="11573887"/>
                  <a:pt x="2909701" y="11627945"/>
                </a:cubicBezTo>
                <a:cubicBezTo>
                  <a:pt x="2942834" y="11702927"/>
                  <a:pt x="2975967" y="11756985"/>
                  <a:pt x="2986430" y="11790116"/>
                </a:cubicBezTo>
                <a:lnTo>
                  <a:pt x="2975967" y="11790116"/>
                </a:lnTo>
                <a:cubicBezTo>
                  <a:pt x="2975967" y="11811042"/>
                  <a:pt x="2986430" y="11800579"/>
                  <a:pt x="2986430" y="11790116"/>
                </a:cubicBezTo>
                <a:cubicBezTo>
                  <a:pt x="3050952" y="11865099"/>
                  <a:pt x="3071878" y="11941826"/>
                  <a:pt x="3138144" y="12049940"/>
                </a:cubicBezTo>
                <a:cubicBezTo>
                  <a:pt x="3213129" y="12178980"/>
                  <a:pt x="3277651" y="12320227"/>
                  <a:pt x="3342173" y="12459729"/>
                </a:cubicBezTo>
                <a:cubicBezTo>
                  <a:pt x="3364843" y="12513786"/>
                  <a:pt x="3462498" y="12686421"/>
                  <a:pt x="3418902" y="12665496"/>
                </a:cubicBezTo>
                <a:cubicBezTo>
                  <a:pt x="3408439" y="12644570"/>
                  <a:pt x="3396232" y="12665496"/>
                  <a:pt x="3418902" y="12665496"/>
                </a:cubicBezTo>
                <a:cubicBezTo>
                  <a:pt x="3418902" y="12686421"/>
                  <a:pt x="3418902" y="12709090"/>
                  <a:pt x="3439828" y="12719553"/>
                </a:cubicBezTo>
                <a:cubicBezTo>
                  <a:pt x="3537483" y="12988096"/>
                  <a:pt x="3656064" y="13247919"/>
                  <a:pt x="3743256" y="13561800"/>
                </a:cubicBezTo>
                <a:cubicBezTo>
                  <a:pt x="3635138" y="13291514"/>
                  <a:pt x="3504350" y="12967170"/>
                  <a:pt x="3396232" y="12686421"/>
                </a:cubicBezTo>
                <a:cubicBezTo>
                  <a:pt x="3375306" y="12644570"/>
                  <a:pt x="3288114" y="12395209"/>
                  <a:pt x="3267188" y="12395209"/>
                </a:cubicBezTo>
                <a:cubicBezTo>
                  <a:pt x="3192203" y="12384747"/>
                  <a:pt x="3516557" y="13214787"/>
                  <a:pt x="3267188" y="12449267"/>
                </a:cubicBezTo>
                <a:cubicBezTo>
                  <a:pt x="3277651" y="12482398"/>
                  <a:pt x="3288114" y="12513786"/>
                  <a:pt x="3300321" y="12525993"/>
                </a:cubicBezTo>
                <a:cubicBezTo>
                  <a:pt x="3472961" y="12859056"/>
                  <a:pt x="3591542" y="13225250"/>
                  <a:pt x="3689197" y="13572263"/>
                </a:cubicBezTo>
                <a:cubicBezTo>
                  <a:pt x="3516557" y="13183399"/>
                  <a:pt x="3364843" y="12784073"/>
                  <a:pt x="3179996" y="12384747"/>
                </a:cubicBezTo>
                <a:cubicBezTo>
                  <a:pt x="3007356" y="12016808"/>
                  <a:pt x="2813790" y="11692465"/>
                  <a:pt x="2608017" y="11357658"/>
                </a:cubicBezTo>
                <a:cubicBezTo>
                  <a:pt x="2587091" y="11314064"/>
                  <a:pt x="2543495" y="11260006"/>
                  <a:pt x="2574884" y="11336733"/>
                </a:cubicBezTo>
                <a:cubicBezTo>
                  <a:pt x="2618480" y="11411715"/>
                  <a:pt x="2693465" y="11540755"/>
                  <a:pt x="2726598" y="11594813"/>
                </a:cubicBezTo>
                <a:cubicBezTo>
                  <a:pt x="3071878" y="12189443"/>
                  <a:pt x="3375306" y="12827667"/>
                  <a:pt x="3612468" y="13505999"/>
                </a:cubicBezTo>
                <a:cubicBezTo>
                  <a:pt x="3656064" y="13636783"/>
                  <a:pt x="3720586" y="13788492"/>
                  <a:pt x="3710123" y="13886144"/>
                </a:cubicBezTo>
                <a:cubicBezTo>
                  <a:pt x="3710123" y="13863475"/>
                  <a:pt x="3699660" y="13886144"/>
                  <a:pt x="3710123" y="13886144"/>
                </a:cubicBezTo>
                <a:cubicBezTo>
                  <a:pt x="3720586" y="13950664"/>
                  <a:pt x="3732793" y="13950664"/>
                  <a:pt x="3743256" y="13982052"/>
                </a:cubicBezTo>
                <a:cubicBezTo>
                  <a:pt x="3774645" y="14058779"/>
                  <a:pt x="3786852" y="14123299"/>
                  <a:pt x="3743256" y="14048316"/>
                </a:cubicBezTo>
                <a:cubicBezTo>
                  <a:pt x="3678734" y="13907069"/>
                  <a:pt x="3645601" y="13832087"/>
                  <a:pt x="3602005" y="13701303"/>
                </a:cubicBezTo>
                <a:cubicBezTo>
                  <a:pt x="3429365" y="13279307"/>
                  <a:pt x="3300321" y="12913113"/>
                  <a:pt x="3105011" y="12492861"/>
                </a:cubicBezTo>
                <a:cubicBezTo>
                  <a:pt x="2996893" y="12253963"/>
                  <a:pt x="2899238" y="12081328"/>
                  <a:pt x="2770194" y="11844174"/>
                </a:cubicBezTo>
                <a:cubicBezTo>
                  <a:pt x="2705672" y="11725596"/>
                  <a:pt x="2597554" y="11509367"/>
                  <a:pt x="2510362" y="11378584"/>
                </a:cubicBezTo>
                <a:cubicBezTo>
                  <a:pt x="2510362" y="11368121"/>
                  <a:pt x="2412707" y="11239081"/>
                  <a:pt x="2402244" y="11239081"/>
                </a:cubicBezTo>
                <a:cubicBezTo>
                  <a:pt x="2391781" y="11239081"/>
                  <a:pt x="2424914" y="11303601"/>
                  <a:pt x="2424914" y="11314064"/>
                </a:cubicBezTo>
                <a:cubicBezTo>
                  <a:pt x="2641150" y="11702927"/>
                  <a:pt x="2878312" y="12060403"/>
                  <a:pt x="3061415" y="12459729"/>
                </a:cubicBezTo>
                <a:cubicBezTo>
                  <a:pt x="3235799" y="12817205"/>
                  <a:pt x="3396232" y="13258382"/>
                  <a:pt x="3537483" y="13636783"/>
                </a:cubicBezTo>
                <a:cubicBezTo>
                  <a:pt x="3558409" y="13701303"/>
                  <a:pt x="3591542" y="13788492"/>
                  <a:pt x="3602005" y="13819880"/>
                </a:cubicBezTo>
                <a:cubicBezTo>
                  <a:pt x="3602005" y="13863475"/>
                  <a:pt x="3581079" y="13832087"/>
                  <a:pt x="3581079" y="13863475"/>
                </a:cubicBezTo>
                <a:cubicBezTo>
                  <a:pt x="3581079" y="13863475"/>
                  <a:pt x="3581079" y="13917532"/>
                  <a:pt x="3591542" y="13917532"/>
                </a:cubicBezTo>
                <a:cubicBezTo>
                  <a:pt x="3581079" y="13917532"/>
                  <a:pt x="3527020" y="13809418"/>
                  <a:pt x="3483424" y="13711766"/>
                </a:cubicBezTo>
                <a:cubicBezTo>
                  <a:pt x="3483424" y="13701303"/>
                  <a:pt x="3483424" y="13701303"/>
                  <a:pt x="3493887" y="13701303"/>
                </a:cubicBezTo>
                <a:cubicBezTo>
                  <a:pt x="3483424" y="13701303"/>
                  <a:pt x="3547946" y="13832087"/>
                  <a:pt x="3570616" y="13863475"/>
                </a:cubicBezTo>
                <a:cubicBezTo>
                  <a:pt x="3354380" y="13399628"/>
                  <a:pt x="3408439" y="13539131"/>
                  <a:pt x="3483424" y="13711766"/>
                </a:cubicBezTo>
                <a:lnTo>
                  <a:pt x="3477214" y="13723841"/>
                </a:lnTo>
                <a:lnTo>
                  <a:pt x="3441926" y="13663648"/>
                </a:lnTo>
                <a:cubicBezTo>
                  <a:pt x="3406368" y="13587957"/>
                  <a:pt x="3385769" y="13499024"/>
                  <a:pt x="3354380" y="13410091"/>
                </a:cubicBezTo>
                <a:cubicBezTo>
                  <a:pt x="3125937" y="12869518"/>
                  <a:pt x="2899238" y="12330689"/>
                  <a:pt x="2618480" y="11844174"/>
                </a:cubicBezTo>
                <a:cubicBezTo>
                  <a:pt x="2499899" y="11648870"/>
                  <a:pt x="2381318" y="11455310"/>
                  <a:pt x="2273200" y="11270469"/>
                </a:cubicBezTo>
                <a:cubicBezTo>
                  <a:pt x="2067427" y="10892068"/>
                  <a:pt x="1863398" y="10482279"/>
                  <a:pt x="1615773" y="10103878"/>
                </a:cubicBezTo>
                <a:cubicBezTo>
                  <a:pt x="1441389" y="9833592"/>
                  <a:pt x="1279212" y="9552842"/>
                  <a:pt x="1085646" y="9249424"/>
                </a:cubicBezTo>
                <a:cubicBezTo>
                  <a:pt x="1042050" y="9184904"/>
                  <a:pt x="998454" y="9097715"/>
                  <a:pt x="954858" y="9033195"/>
                </a:cubicBezTo>
                <a:cubicBezTo>
                  <a:pt x="933932" y="9001807"/>
                  <a:pt x="879873" y="8935543"/>
                  <a:pt x="913006" y="9012270"/>
                </a:cubicBezTo>
                <a:cubicBezTo>
                  <a:pt x="954858" y="9097715"/>
                  <a:pt x="1021124" y="9195367"/>
                  <a:pt x="1052513" y="9249424"/>
                </a:cubicBezTo>
                <a:cubicBezTo>
                  <a:pt x="1235616" y="9542380"/>
                  <a:pt x="1387330" y="9800460"/>
                  <a:pt x="1549507" y="10070746"/>
                </a:cubicBezTo>
                <a:cubicBezTo>
                  <a:pt x="1647162" y="10243381"/>
                  <a:pt x="1788413" y="10428222"/>
                  <a:pt x="1884324" y="10600856"/>
                </a:cubicBezTo>
                <a:cubicBezTo>
                  <a:pt x="1940127" y="10708971"/>
                  <a:pt x="1969772" y="10773491"/>
                  <a:pt x="2034294" y="10892068"/>
                </a:cubicBezTo>
                <a:cubicBezTo>
                  <a:pt x="2067427" y="10958332"/>
                  <a:pt x="2111023" y="11033314"/>
                  <a:pt x="2152875" y="11097834"/>
                </a:cubicBezTo>
                <a:cubicBezTo>
                  <a:pt x="2229604" y="11249544"/>
                  <a:pt x="2142412" y="11120504"/>
                  <a:pt x="2121486" y="11076909"/>
                </a:cubicBezTo>
                <a:cubicBezTo>
                  <a:pt x="1950590" y="10783953"/>
                  <a:pt x="1798876" y="10536336"/>
                  <a:pt x="1647162" y="10266050"/>
                </a:cubicBezTo>
                <a:cubicBezTo>
                  <a:pt x="1451852" y="9952169"/>
                  <a:pt x="1268749" y="9660957"/>
                  <a:pt x="1085646" y="9380208"/>
                </a:cubicBezTo>
                <a:cubicBezTo>
                  <a:pt x="900799" y="9076790"/>
                  <a:pt x="707233" y="8816966"/>
                  <a:pt x="522386" y="8503085"/>
                </a:cubicBezTo>
                <a:cubicBezTo>
                  <a:pt x="372416" y="8245005"/>
                  <a:pt x="187569" y="7974719"/>
                  <a:pt x="89914" y="7660838"/>
                </a:cubicBezTo>
                <a:cubicBezTo>
                  <a:pt x="89914" y="7650375"/>
                  <a:pt x="58525" y="7530054"/>
                  <a:pt x="48062" y="7519591"/>
                </a:cubicBezTo>
                <a:cubicBezTo>
                  <a:pt x="37599" y="7519591"/>
                  <a:pt x="48062" y="7627706"/>
                  <a:pt x="58525" y="7650375"/>
                </a:cubicBezTo>
                <a:cubicBezTo>
                  <a:pt x="79451" y="7725358"/>
                  <a:pt x="37599" y="7606780"/>
                  <a:pt x="25392" y="7584111"/>
                </a:cubicBezTo>
                <a:cubicBezTo>
                  <a:pt x="-5997" y="7477740"/>
                  <a:pt x="-18204" y="7195248"/>
                  <a:pt x="48062" y="7151653"/>
                </a:cubicBezTo>
                <a:cubicBezTo>
                  <a:pt x="58525" y="7195248"/>
                  <a:pt x="4466" y="7217917"/>
                  <a:pt x="25392" y="7261512"/>
                </a:cubicBezTo>
                <a:cubicBezTo>
                  <a:pt x="48062" y="7282437"/>
                  <a:pt x="79451" y="7130728"/>
                  <a:pt x="68988" y="7141191"/>
                </a:cubicBezTo>
                <a:cubicBezTo>
                  <a:pt x="68988" y="7130728"/>
                  <a:pt x="112584" y="7130728"/>
                  <a:pt x="123047" y="7130728"/>
                </a:cubicBezTo>
                <a:cubicBezTo>
                  <a:pt x="156180" y="7097596"/>
                  <a:pt x="143973" y="7066208"/>
                  <a:pt x="187569" y="7033076"/>
                </a:cubicBezTo>
                <a:cubicBezTo>
                  <a:pt x="231165" y="6991225"/>
                  <a:pt x="274761" y="6979018"/>
                  <a:pt x="328820" y="6947630"/>
                </a:cubicBezTo>
                <a:cubicBezTo>
                  <a:pt x="360209" y="6924961"/>
                  <a:pt x="382879" y="6893573"/>
                  <a:pt x="403805" y="6883110"/>
                </a:cubicBezTo>
                <a:cubicBezTo>
                  <a:pt x="426475" y="6870904"/>
                  <a:pt x="447401" y="6870904"/>
                  <a:pt x="468327" y="6860441"/>
                </a:cubicBezTo>
                <a:cubicBezTo>
                  <a:pt x="501460" y="6829053"/>
                  <a:pt x="490997" y="6816847"/>
                  <a:pt x="522386" y="6806384"/>
                </a:cubicBezTo>
                <a:cubicBezTo>
                  <a:pt x="522386" y="6806384"/>
                  <a:pt x="490997" y="6849978"/>
                  <a:pt x="501460" y="6860441"/>
                </a:cubicBezTo>
                <a:cubicBezTo>
                  <a:pt x="522386" y="6870904"/>
                  <a:pt x="609578" y="6752327"/>
                  <a:pt x="609578" y="6752327"/>
                </a:cubicBezTo>
                <a:cubicBezTo>
                  <a:pt x="640967" y="6731402"/>
                  <a:pt x="620041" y="6774996"/>
                  <a:pt x="663637" y="6741864"/>
                </a:cubicBezTo>
                <a:cubicBezTo>
                  <a:pt x="684563" y="6719195"/>
                  <a:pt x="674100" y="6687807"/>
                  <a:pt x="717696" y="6666882"/>
                </a:cubicBezTo>
                <a:cubicBezTo>
                  <a:pt x="728159" y="6654675"/>
                  <a:pt x="782218" y="6677344"/>
                  <a:pt x="804888" y="6666882"/>
                </a:cubicBezTo>
                <a:cubicBezTo>
                  <a:pt x="825814" y="6654675"/>
                  <a:pt x="825814" y="6644212"/>
                  <a:pt x="846740" y="6623287"/>
                </a:cubicBezTo>
                <a:cubicBezTo>
                  <a:pt x="890336" y="6579693"/>
                  <a:pt x="913006" y="6579693"/>
                  <a:pt x="954858" y="6546561"/>
                </a:cubicBezTo>
                <a:cubicBezTo>
                  <a:pt x="987991" y="6536097"/>
                  <a:pt x="1008917" y="6492503"/>
                  <a:pt x="1031587" y="6482040"/>
                </a:cubicBezTo>
                <a:cubicBezTo>
                  <a:pt x="1062976" y="6471577"/>
                  <a:pt x="1096109" y="6471577"/>
                  <a:pt x="1106572" y="6461115"/>
                </a:cubicBezTo>
                <a:cubicBezTo>
                  <a:pt x="1117035" y="6450652"/>
                  <a:pt x="1129242" y="6417520"/>
                  <a:pt x="1139705" y="6407057"/>
                </a:cubicBezTo>
                <a:cubicBezTo>
                  <a:pt x="1160631" y="6396595"/>
                  <a:pt x="1193764" y="6407057"/>
                  <a:pt x="1214690" y="6396595"/>
                </a:cubicBezTo>
                <a:cubicBezTo>
                  <a:pt x="1247823" y="6384388"/>
                  <a:pt x="1268749" y="6342538"/>
                  <a:pt x="1301882" y="6309406"/>
                </a:cubicBezTo>
                <a:cubicBezTo>
                  <a:pt x="1312345" y="6309406"/>
                  <a:pt x="1333271" y="6319868"/>
                  <a:pt x="1345478" y="6309406"/>
                </a:cubicBezTo>
                <a:cubicBezTo>
                  <a:pt x="1387330" y="6298943"/>
                  <a:pt x="1420463" y="6244886"/>
                  <a:pt x="1451852" y="6222217"/>
                </a:cubicBezTo>
                <a:cubicBezTo>
                  <a:pt x="1484985" y="6211754"/>
                  <a:pt x="1528581" y="6211754"/>
                  <a:pt x="1549507" y="6190829"/>
                </a:cubicBezTo>
                <a:cubicBezTo>
                  <a:pt x="1561714" y="6190829"/>
                  <a:pt x="1572177" y="6136772"/>
                  <a:pt x="1582640" y="6126308"/>
                </a:cubicBezTo>
                <a:cubicBezTo>
                  <a:pt x="1593103" y="6114102"/>
                  <a:pt x="1626236" y="6136772"/>
                  <a:pt x="1647162" y="6126308"/>
                </a:cubicBezTo>
                <a:cubicBezTo>
                  <a:pt x="1668088" y="6126308"/>
                  <a:pt x="1657625" y="6103640"/>
                  <a:pt x="1668088" y="6093176"/>
                </a:cubicBezTo>
                <a:cubicBezTo>
                  <a:pt x="1680295" y="6093176"/>
                  <a:pt x="1701221" y="6093176"/>
                  <a:pt x="1711684" y="6082714"/>
                </a:cubicBezTo>
                <a:cubicBezTo>
                  <a:pt x="1723891" y="6072252"/>
                  <a:pt x="1723891" y="6049582"/>
                  <a:pt x="1744817" y="6028657"/>
                </a:cubicBezTo>
                <a:cubicBezTo>
                  <a:pt x="1755280" y="6018194"/>
                  <a:pt x="1777950" y="6018194"/>
                  <a:pt x="1798876" y="6005987"/>
                </a:cubicBezTo>
                <a:cubicBezTo>
                  <a:pt x="1852935" y="5974599"/>
                  <a:pt x="1842472" y="5951931"/>
                  <a:pt x="1896531" y="5931005"/>
                </a:cubicBezTo>
                <a:cubicBezTo>
                  <a:pt x="1906994" y="5931005"/>
                  <a:pt x="1917457" y="5910079"/>
                  <a:pt x="1927920" y="5897873"/>
                </a:cubicBezTo>
                <a:cubicBezTo>
                  <a:pt x="1961053" y="5887410"/>
                  <a:pt x="2013368" y="5887410"/>
                  <a:pt x="2034294" y="5876947"/>
                </a:cubicBezTo>
                <a:cubicBezTo>
                  <a:pt x="2034294" y="5876947"/>
                  <a:pt x="2013368" y="5866485"/>
                  <a:pt x="2002905" y="5876947"/>
                </a:cubicBezTo>
                <a:cubicBezTo>
                  <a:pt x="2023831" y="5866485"/>
                  <a:pt x="2034294" y="5866485"/>
                  <a:pt x="2067427" y="5866485"/>
                </a:cubicBezTo>
                <a:cubicBezTo>
                  <a:pt x="2098816" y="5843815"/>
                  <a:pt x="2098816" y="5801965"/>
                  <a:pt x="2142412" y="5768833"/>
                </a:cubicBezTo>
                <a:cubicBezTo>
                  <a:pt x="2152875" y="5758370"/>
                  <a:pt x="2186008" y="5747908"/>
                  <a:pt x="2219141" y="5735701"/>
                </a:cubicBezTo>
                <a:cubicBezTo>
                  <a:pt x="2240067" y="5714776"/>
                  <a:pt x="2260993" y="5693851"/>
                  <a:pt x="2273200" y="5681644"/>
                </a:cubicBezTo>
                <a:cubicBezTo>
                  <a:pt x="2304589" y="5660719"/>
                  <a:pt x="2315052" y="5681644"/>
                  <a:pt x="2337722" y="5671181"/>
                </a:cubicBezTo>
                <a:cubicBezTo>
                  <a:pt x="2358648" y="5660719"/>
                  <a:pt x="2358648" y="5639793"/>
                  <a:pt x="2370855" y="5627587"/>
                </a:cubicBezTo>
                <a:cubicBezTo>
                  <a:pt x="2402244" y="5606661"/>
                  <a:pt x="2435377" y="5617124"/>
                  <a:pt x="2435377" y="5617124"/>
                </a:cubicBezTo>
                <a:cubicBezTo>
                  <a:pt x="2435377" y="5617124"/>
                  <a:pt x="2402244" y="5585736"/>
                  <a:pt x="2435377" y="5573530"/>
                </a:cubicBezTo>
                <a:cubicBezTo>
                  <a:pt x="2445840" y="5563066"/>
                  <a:pt x="2466766" y="5573530"/>
                  <a:pt x="2477229" y="5573530"/>
                </a:cubicBezTo>
                <a:cubicBezTo>
                  <a:pt x="2499899" y="5563066"/>
                  <a:pt x="2499899" y="5531678"/>
                  <a:pt x="2520825" y="5521216"/>
                </a:cubicBezTo>
                <a:cubicBezTo>
                  <a:pt x="2564421" y="5498546"/>
                  <a:pt x="2618480" y="5509010"/>
                  <a:pt x="2641150" y="5488084"/>
                </a:cubicBezTo>
                <a:cubicBezTo>
                  <a:pt x="2662076" y="5465414"/>
                  <a:pt x="2662076" y="5400895"/>
                  <a:pt x="2672539" y="5390432"/>
                </a:cubicBezTo>
                <a:cubicBezTo>
                  <a:pt x="2683002" y="5390432"/>
                  <a:pt x="2867849" y="5390432"/>
                  <a:pt x="2878312" y="5390432"/>
                </a:cubicBezTo>
                <a:cubicBezTo>
                  <a:pt x="2878312" y="5390432"/>
                  <a:pt x="2909701" y="5411357"/>
                  <a:pt x="2921908" y="5400895"/>
                </a:cubicBezTo>
                <a:cubicBezTo>
                  <a:pt x="2921908" y="5390432"/>
                  <a:pt x="2888775" y="5379969"/>
                  <a:pt x="2867849" y="5379969"/>
                </a:cubicBezTo>
                <a:cubicBezTo>
                  <a:pt x="3030026" y="5357300"/>
                  <a:pt x="3192203" y="5509010"/>
                  <a:pt x="3321247" y="5542141"/>
                </a:cubicBezTo>
                <a:cubicBezTo>
                  <a:pt x="3331710" y="5585736"/>
                  <a:pt x="3375306" y="5542141"/>
                  <a:pt x="3321247" y="5542141"/>
                </a:cubicBezTo>
                <a:cubicBezTo>
                  <a:pt x="3321247" y="5531678"/>
                  <a:pt x="3310784" y="5531678"/>
                  <a:pt x="3310784" y="5521216"/>
                </a:cubicBezTo>
                <a:cubicBezTo>
                  <a:pt x="3439828" y="5585736"/>
                  <a:pt x="3570616" y="5660719"/>
                  <a:pt x="3699660" y="5725238"/>
                </a:cubicBezTo>
                <a:cubicBezTo>
                  <a:pt x="3710123" y="5758370"/>
                  <a:pt x="3753719" y="5714776"/>
                  <a:pt x="3699660" y="5725238"/>
                </a:cubicBezTo>
                <a:cubicBezTo>
                  <a:pt x="3678734" y="5681644"/>
                  <a:pt x="3635138" y="5681644"/>
                  <a:pt x="3612468" y="5650256"/>
                </a:cubicBezTo>
                <a:cubicBezTo>
                  <a:pt x="3656064" y="5617124"/>
                  <a:pt x="3710123" y="5725238"/>
                  <a:pt x="3743256" y="5714776"/>
                </a:cubicBezTo>
                <a:cubicBezTo>
                  <a:pt x="3786852" y="5704313"/>
                  <a:pt x="3720586" y="5681644"/>
                  <a:pt x="3710123" y="5639793"/>
                </a:cubicBezTo>
                <a:lnTo>
                  <a:pt x="3743256" y="5639793"/>
                </a:lnTo>
                <a:cubicBezTo>
                  <a:pt x="3764182" y="5627587"/>
                  <a:pt x="3720586" y="5573530"/>
                  <a:pt x="3710123" y="5563066"/>
                </a:cubicBezTo>
                <a:cubicBezTo>
                  <a:pt x="3710123" y="5552604"/>
                  <a:pt x="3720586" y="5542141"/>
                  <a:pt x="3720586" y="5531678"/>
                </a:cubicBezTo>
                <a:cubicBezTo>
                  <a:pt x="3732793" y="5509010"/>
                  <a:pt x="3732793" y="5488084"/>
                  <a:pt x="3720586" y="5465414"/>
                </a:cubicBezTo>
                <a:cubicBezTo>
                  <a:pt x="3710123" y="5336375"/>
                  <a:pt x="3689197" y="5238723"/>
                  <a:pt x="3666527" y="5109683"/>
                </a:cubicBezTo>
                <a:cubicBezTo>
                  <a:pt x="3602005" y="4816727"/>
                  <a:pt x="3558409" y="4481921"/>
                  <a:pt x="3504350" y="4180246"/>
                </a:cubicBezTo>
                <a:cubicBezTo>
                  <a:pt x="3472961" y="4018074"/>
                  <a:pt x="3462498" y="3845440"/>
                  <a:pt x="3429365" y="3704193"/>
                </a:cubicBezTo>
                <a:cubicBezTo>
                  <a:pt x="3408439" y="3650136"/>
                  <a:pt x="3375306" y="3606542"/>
                  <a:pt x="3364843" y="3552484"/>
                </a:cubicBezTo>
                <a:cubicBezTo>
                  <a:pt x="3321247" y="3412982"/>
                  <a:pt x="3321247" y="3217678"/>
                  <a:pt x="3300321" y="3034581"/>
                </a:cubicBezTo>
                <a:cubicBezTo>
                  <a:pt x="3256725" y="2731162"/>
                  <a:pt x="3223592" y="2406819"/>
                  <a:pt x="3202666" y="2105144"/>
                </a:cubicBezTo>
                <a:cubicBezTo>
                  <a:pt x="3192203" y="1953435"/>
                  <a:pt x="3169533" y="1833114"/>
                  <a:pt x="3223592" y="1737206"/>
                </a:cubicBezTo>
                <a:cubicBezTo>
                  <a:pt x="3246262" y="1693611"/>
                  <a:pt x="3213129" y="1714537"/>
                  <a:pt x="3267188" y="1683148"/>
                </a:cubicBezTo>
                <a:cubicBezTo>
                  <a:pt x="3300321" y="1660479"/>
                  <a:pt x="3321247" y="1629091"/>
                  <a:pt x="3342173" y="1606422"/>
                </a:cubicBezTo>
                <a:cubicBezTo>
                  <a:pt x="3354380" y="1595959"/>
                  <a:pt x="3342173" y="1575034"/>
                  <a:pt x="3354380" y="1564571"/>
                </a:cubicBezTo>
                <a:cubicBezTo>
                  <a:pt x="3364843" y="1564571"/>
                  <a:pt x="3385769" y="1585497"/>
                  <a:pt x="3396232" y="1575034"/>
                </a:cubicBezTo>
                <a:cubicBezTo>
                  <a:pt x="3418902" y="1575034"/>
                  <a:pt x="3396232" y="1552365"/>
                  <a:pt x="3418902" y="1541902"/>
                </a:cubicBezTo>
                <a:cubicBezTo>
                  <a:pt x="3418902" y="1531439"/>
                  <a:pt x="3452035" y="1498307"/>
                  <a:pt x="3452035" y="1498307"/>
                </a:cubicBezTo>
                <a:cubicBezTo>
                  <a:pt x="3493887" y="1487845"/>
                  <a:pt x="3462498" y="1541902"/>
                  <a:pt x="3493887" y="1541902"/>
                </a:cubicBezTo>
                <a:cubicBezTo>
                  <a:pt x="3527020" y="1531439"/>
                  <a:pt x="3504350" y="1466919"/>
                  <a:pt x="3537483" y="1466919"/>
                </a:cubicBezTo>
                <a:cubicBezTo>
                  <a:pt x="3558409" y="1454713"/>
                  <a:pt x="3602005" y="1487845"/>
                  <a:pt x="3602005" y="1498307"/>
                </a:cubicBezTo>
                <a:cubicBezTo>
                  <a:pt x="3612468" y="1477382"/>
                  <a:pt x="3581079" y="1412862"/>
                  <a:pt x="3591542" y="1412862"/>
                </a:cubicBezTo>
                <a:cubicBezTo>
                  <a:pt x="3635138" y="1412862"/>
                  <a:pt x="3602005" y="1487845"/>
                  <a:pt x="3635138" y="1498307"/>
                </a:cubicBezTo>
                <a:cubicBezTo>
                  <a:pt x="3635138" y="1498307"/>
                  <a:pt x="3710123" y="1433787"/>
                  <a:pt x="3699660" y="1454713"/>
                </a:cubicBezTo>
                <a:cubicBezTo>
                  <a:pt x="3720586" y="1423325"/>
                  <a:pt x="3689197" y="1402399"/>
                  <a:pt x="3710123" y="1390193"/>
                </a:cubicBezTo>
                <a:cubicBezTo>
                  <a:pt x="3732793" y="1379730"/>
                  <a:pt x="3774645" y="1390193"/>
                  <a:pt x="3774645" y="1402399"/>
                </a:cubicBezTo>
                <a:cubicBezTo>
                  <a:pt x="3774645" y="1390193"/>
                  <a:pt x="3786852" y="1315210"/>
                  <a:pt x="3764182" y="1325673"/>
                </a:cubicBezTo>
                <a:cubicBezTo>
                  <a:pt x="3807778" y="1294285"/>
                  <a:pt x="3807778" y="1336136"/>
                  <a:pt x="3828704" y="1336136"/>
                </a:cubicBezTo>
                <a:cubicBezTo>
                  <a:pt x="3861837" y="1325673"/>
                  <a:pt x="3872300" y="1294285"/>
                  <a:pt x="3894970" y="1282078"/>
                </a:cubicBezTo>
                <a:cubicBezTo>
                  <a:pt x="3915896" y="1271616"/>
                  <a:pt x="3936822" y="1294285"/>
                  <a:pt x="3936822" y="1294285"/>
                </a:cubicBezTo>
                <a:cubicBezTo>
                  <a:pt x="3980418" y="1282078"/>
                  <a:pt x="3959492" y="1240227"/>
                  <a:pt x="3990881" y="1304748"/>
                </a:cubicBezTo>
                <a:cubicBezTo>
                  <a:pt x="4098999" y="1487845"/>
                  <a:pt x="3969955" y="1078056"/>
                  <a:pt x="4098999" y="1119907"/>
                </a:cubicBezTo>
                <a:cubicBezTo>
                  <a:pt x="4088537" y="1044924"/>
                  <a:pt x="4207117" y="1142576"/>
                  <a:pt x="4207117" y="1142576"/>
                </a:cubicBezTo>
                <a:cubicBezTo>
                  <a:pt x="4261177" y="1088518"/>
                  <a:pt x="4153059" y="1065849"/>
                  <a:pt x="4207117" y="1055386"/>
                </a:cubicBezTo>
                <a:cubicBezTo>
                  <a:pt x="4315235" y="1034461"/>
                  <a:pt x="4304773" y="1228021"/>
                  <a:pt x="4348369" y="1228021"/>
                </a:cubicBezTo>
                <a:cubicBezTo>
                  <a:pt x="4391965" y="1228021"/>
                  <a:pt x="4348369" y="1163501"/>
                  <a:pt x="4369293" y="1132113"/>
                </a:cubicBezTo>
                <a:lnTo>
                  <a:pt x="4402427" y="1142576"/>
                </a:lnTo>
                <a:cubicBezTo>
                  <a:pt x="4402427" y="1119907"/>
                  <a:pt x="4358831" y="1001329"/>
                  <a:pt x="4358831" y="990866"/>
                </a:cubicBezTo>
                <a:cubicBezTo>
                  <a:pt x="4304773" y="839157"/>
                  <a:pt x="4456485" y="1034461"/>
                  <a:pt x="4456485" y="1034461"/>
                </a:cubicBezTo>
                <a:cubicBezTo>
                  <a:pt x="4477413" y="1023998"/>
                  <a:pt x="4433817" y="893215"/>
                  <a:pt x="4489619" y="872289"/>
                </a:cubicBezTo>
                <a:cubicBezTo>
                  <a:pt x="4521009" y="861827"/>
                  <a:pt x="4608201" y="980404"/>
                  <a:pt x="4585529" y="893215"/>
                </a:cubicBezTo>
                <a:cubicBezTo>
                  <a:pt x="4564605" y="839157"/>
                  <a:pt x="4575067" y="872289"/>
                  <a:pt x="4618663" y="849620"/>
                </a:cubicBezTo>
                <a:cubicBezTo>
                  <a:pt x="4629125" y="839157"/>
                  <a:pt x="4650053" y="764175"/>
                  <a:pt x="4639589" y="774637"/>
                </a:cubicBezTo>
                <a:lnTo>
                  <a:pt x="4662259" y="764175"/>
                </a:lnTo>
                <a:cubicBezTo>
                  <a:pt x="4759913" y="741506"/>
                  <a:pt x="4639589" y="741506"/>
                  <a:pt x="4683185" y="699655"/>
                </a:cubicBezTo>
                <a:cubicBezTo>
                  <a:pt x="4693649" y="687448"/>
                  <a:pt x="4716317" y="731043"/>
                  <a:pt x="4759913" y="699655"/>
                </a:cubicBezTo>
                <a:cubicBezTo>
                  <a:pt x="4780841" y="687448"/>
                  <a:pt x="4747707" y="666523"/>
                  <a:pt x="4759913" y="656060"/>
                </a:cubicBezTo>
                <a:cubicBezTo>
                  <a:pt x="4747707" y="656060"/>
                  <a:pt x="4813973" y="656060"/>
                  <a:pt x="4801765" y="645597"/>
                </a:cubicBezTo>
                <a:cubicBezTo>
                  <a:pt x="4845361" y="666523"/>
                  <a:pt x="4866289" y="764175"/>
                  <a:pt x="4888957" y="795563"/>
                </a:cubicBezTo>
                <a:cubicBezTo>
                  <a:pt x="4909885" y="828695"/>
                  <a:pt x="4953481" y="861827"/>
                  <a:pt x="4976149" y="903677"/>
                </a:cubicBezTo>
                <a:cubicBezTo>
                  <a:pt x="5018001" y="990866"/>
                  <a:pt x="5030209" y="1119907"/>
                  <a:pt x="5051135" y="1261153"/>
                </a:cubicBezTo>
                <a:cubicBezTo>
                  <a:pt x="5061597" y="1379730"/>
                  <a:pt x="5082525" y="1520977"/>
                  <a:pt x="5105193" y="1639554"/>
                </a:cubicBezTo>
                <a:cubicBezTo>
                  <a:pt x="5169717" y="2136532"/>
                  <a:pt x="5244701" y="2623048"/>
                  <a:pt x="5321429" y="3045043"/>
                </a:cubicBezTo>
                <a:cubicBezTo>
                  <a:pt x="5419085" y="3552484"/>
                  <a:pt x="5504533" y="4126189"/>
                  <a:pt x="5591725" y="4612704"/>
                </a:cubicBezTo>
                <a:cubicBezTo>
                  <a:pt x="5602189" y="4666762"/>
                  <a:pt x="5591725" y="4600498"/>
                  <a:pt x="5602189" y="4687688"/>
                </a:cubicBezTo>
                <a:cubicBezTo>
                  <a:pt x="5624857" y="4839396"/>
                  <a:pt x="5624857" y="4687688"/>
                  <a:pt x="5612651" y="4644093"/>
                </a:cubicBezTo>
                <a:cubicBezTo>
                  <a:pt x="5581261" y="4373806"/>
                  <a:pt x="5504533" y="3974480"/>
                  <a:pt x="5460937" y="3779176"/>
                </a:cubicBezTo>
                <a:cubicBezTo>
                  <a:pt x="5385953" y="3390312"/>
                  <a:pt x="5354563" y="3088638"/>
                  <a:pt x="5298761" y="2785220"/>
                </a:cubicBezTo>
                <a:cubicBezTo>
                  <a:pt x="5256909" y="2481801"/>
                  <a:pt x="5202849" y="2136532"/>
                  <a:pt x="5148789" y="1768594"/>
                </a:cubicBezTo>
                <a:cubicBezTo>
                  <a:pt x="5115657" y="1541902"/>
                  <a:pt x="5094731" y="1240227"/>
                  <a:pt x="5040673" y="1023998"/>
                </a:cubicBezTo>
                <a:cubicBezTo>
                  <a:pt x="5018001" y="957735"/>
                  <a:pt x="4953481" y="774637"/>
                  <a:pt x="4986613" y="818232"/>
                </a:cubicBezTo>
                <a:cubicBezTo>
                  <a:pt x="5030209" y="882752"/>
                  <a:pt x="4976149" y="774637"/>
                  <a:pt x="4986613" y="774637"/>
                </a:cubicBezTo>
                <a:cubicBezTo>
                  <a:pt x="4963943" y="731043"/>
                  <a:pt x="4888957" y="612465"/>
                  <a:pt x="4909885" y="568871"/>
                </a:cubicBezTo>
                <a:cubicBezTo>
                  <a:pt x="4922091" y="525276"/>
                  <a:pt x="4943017" y="602003"/>
                  <a:pt x="4976149" y="558408"/>
                </a:cubicBezTo>
                <a:cubicBezTo>
                  <a:pt x="4976149" y="547946"/>
                  <a:pt x="4953481" y="525276"/>
                  <a:pt x="4963943" y="514814"/>
                </a:cubicBezTo>
                <a:cubicBezTo>
                  <a:pt x="4997077" y="493888"/>
                  <a:pt x="4963943" y="558408"/>
                  <a:pt x="5007539" y="537483"/>
                </a:cubicBezTo>
                <a:cubicBezTo>
                  <a:pt x="5007539" y="537483"/>
                  <a:pt x="5018001" y="504351"/>
                  <a:pt x="5007539" y="504351"/>
                </a:cubicBezTo>
                <a:cubicBezTo>
                  <a:pt x="5018001" y="504351"/>
                  <a:pt x="5018001" y="504351"/>
                  <a:pt x="5051135" y="514814"/>
                </a:cubicBezTo>
                <a:cubicBezTo>
                  <a:pt x="5159253" y="591540"/>
                  <a:pt x="5051135" y="504351"/>
                  <a:pt x="5082525" y="450294"/>
                </a:cubicBezTo>
                <a:cubicBezTo>
                  <a:pt x="5082525" y="450294"/>
                  <a:pt x="5115657" y="460756"/>
                  <a:pt x="5126121" y="460756"/>
                </a:cubicBezTo>
                <a:cubicBezTo>
                  <a:pt x="5148789" y="460756"/>
                  <a:pt x="5159253" y="417162"/>
                  <a:pt x="5169717" y="396236"/>
                </a:cubicBezTo>
                <a:cubicBezTo>
                  <a:pt x="5180179" y="385774"/>
                  <a:pt x="5202849" y="385774"/>
                  <a:pt x="5213313" y="375311"/>
                </a:cubicBezTo>
                <a:cubicBezTo>
                  <a:pt x="5234237" y="363105"/>
                  <a:pt x="5256909" y="331716"/>
                  <a:pt x="5288297" y="309047"/>
                </a:cubicBezTo>
                <a:cubicBezTo>
                  <a:pt x="5288297" y="321254"/>
                  <a:pt x="5298761" y="352642"/>
                  <a:pt x="5310967" y="342179"/>
                </a:cubicBezTo>
                <a:cubicBezTo>
                  <a:pt x="5342357" y="342179"/>
                  <a:pt x="5321429" y="309047"/>
                  <a:pt x="5365025" y="277659"/>
                </a:cubicBezTo>
                <a:cubicBezTo>
                  <a:pt x="5408621" y="256734"/>
                  <a:pt x="5419085" y="267196"/>
                  <a:pt x="5419085" y="277659"/>
                </a:cubicBezTo>
                <a:cubicBezTo>
                  <a:pt x="5419085" y="277659"/>
                  <a:pt x="5419085" y="267196"/>
                  <a:pt x="5408621" y="244527"/>
                </a:cubicBezTo>
                <a:cubicBezTo>
                  <a:pt x="5375489" y="169545"/>
                  <a:pt x="5494069" y="267196"/>
                  <a:pt x="5494069" y="256734"/>
                </a:cubicBezTo>
                <a:cubicBezTo>
                  <a:pt x="5494069" y="256734"/>
                  <a:pt x="5514997" y="180007"/>
                  <a:pt x="5504533" y="180007"/>
                </a:cubicBezTo>
                <a:cubicBezTo>
                  <a:pt x="5514997" y="169545"/>
                  <a:pt x="5537665" y="180007"/>
                  <a:pt x="5548129" y="169545"/>
                </a:cubicBezTo>
                <a:cubicBezTo>
                  <a:pt x="5558593" y="169545"/>
                  <a:pt x="5581261" y="136413"/>
                  <a:pt x="5570799" y="136413"/>
                </a:cubicBezTo>
                <a:close/>
                <a:moveTo>
                  <a:pt x="5736819" y="102927"/>
                </a:moveTo>
                <a:cubicBezTo>
                  <a:pt x="5758807" y="119847"/>
                  <a:pt x="5791831" y="182623"/>
                  <a:pt x="5774829" y="190470"/>
                </a:cubicBezTo>
                <a:cubicBezTo>
                  <a:pt x="5764365" y="213139"/>
                  <a:pt x="5720769" y="105025"/>
                  <a:pt x="5720769" y="105025"/>
                </a:cubicBezTo>
                <a:cubicBezTo>
                  <a:pt x="5723385" y="96742"/>
                  <a:pt x="5729489" y="97286"/>
                  <a:pt x="5736819" y="102927"/>
                </a:cubicBezTo>
                <a:close/>
                <a:moveTo>
                  <a:pt x="5943599" y="71"/>
                </a:moveTo>
                <a:cubicBezTo>
                  <a:pt x="5972861" y="1705"/>
                  <a:pt x="5981035" y="31786"/>
                  <a:pt x="6013733" y="105025"/>
                </a:cubicBezTo>
                <a:cubicBezTo>
                  <a:pt x="6034661" y="159082"/>
                  <a:pt x="6088719" y="288122"/>
                  <a:pt x="6003271" y="309047"/>
                </a:cubicBezTo>
                <a:cubicBezTo>
                  <a:pt x="5937005" y="331716"/>
                  <a:pt x="5991065" y="277659"/>
                  <a:pt x="5947469" y="256734"/>
                </a:cubicBezTo>
                <a:cubicBezTo>
                  <a:pt x="5916079" y="244527"/>
                  <a:pt x="5893409" y="277659"/>
                  <a:pt x="5872483" y="267196"/>
                </a:cubicBezTo>
                <a:cubicBezTo>
                  <a:pt x="5872483" y="267196"/>
                  <a:pt x="5818425" y="234064"/>
                  <a:pt x="5818425" y="202676"/>
                </a:cubicBezTo>
                <a:cubicBezTo>
                  <a:pt x="5818425" y="159082"/>
                  <a:pt x="5851557" y="190470"/>
                  <a:pt x="5807961" y="115487"/>
                </a:cubicBezTo>
                <a:cubicBezTo>
                  <a:pt x="5787035" y="82355"/>
                  <a:pt x="5753901" y="40505"/>
                  <a:pt x="5851557" y="50967"/>
                </a:cubicBezTo>
                <a:cubicBezTo>
                  <a:pt x="5872483" y="50967"/>
                  <a:pt x="5905617" y="71893"/>
                  <a:pt x="5916079" y="71893"/>
                </a:cubicBezTo>
                <a:cubicBezTo>
                  <a:pt x="5916079" y="61430"/>
                  <a:pt x="5916079" y="-3090"/>
                  <a:pt x="5905617" y="7373"/>
                </a:cubicBezTo>
                <a:cubicBezTo>
                  <a:pt x="5921747" y="2141"/>
                  <a:pt x="5933845" y="-474"/>
                  <a:pt x="5943599" y="7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329913" y="0"/>
            <a:ext cx="2835936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16430" y="3557016"/>
            <a:ext cx="2827570" cy="3300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16430" y="-5575"/>
            <a:ext cx="2827570" cy="33007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10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26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ubtitle 2"/>
          <p:cNvSpPr txBox="1">
            <a:spLocks/>
          </p:cNvSpPr>
          <p:nvPr/>
        </p:nvSpPr>
        <p:spPr>
          <a:xfrm>
            <a:off x="3601940" y="4586765"/>
            <a:ext cx="1937760" cy="882198"/>
          </a:xfrm>
          <a:prstGeom prst="rect">
            <a:avLst/>
          </a:prstGeom>
        </p:spPr>
        <p:txBody>
          <a:bodyPr vert="horz" wrap="non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Martin Hadrava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Marek Cop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23535" y="2056925"/>
            <a:ext cx="5094549" cy="307682"/>
          </a:xfrm>
          <a:prstGeom prst="rect">
            <a:avLst/>
          </a:prstGeom>
        </p:spPr>
        <p:txBody>
          <a:bodyPr vert="horz" wrap="non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Arial"/>
                <a:cs typeface="Arial"/>
              </a:rPr>
              <a:t>Spolek pro budování a implementaci softwarových open source nástrojů</a:t>
            </a:r>
            <a:endParaRPr lang="en-US" sz="1100" dirty="0">
              <a:solidFill>
                <a:schemeClr val="bg1"/>
              </a:solidFill>
              <a:latin typeface="Arial"/>
              <a:ea typeface="Lato Light" charset="0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00" y="1185335"/>
            <a:ext cx="2522401" cy="6966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3535" y="3105835"/>
            <a:ext cx="4947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PROJEKTY SPOLKU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46062" y="1406769"/>
            <a:ext cx="787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/>
                <a:cs typeface="Arial"/>
              </a:rPr>
              <a:t>Logování veškeré komunikace s registrem smluv, včetně uložení doručenky:</a:t>
            </a:r>
          </a:p>
          <a:p>
            <a:endParaRPr lang="cs-CZ" sz="1400" dirty="0">
              <a:latin typeface="Arial"/>
              <a:cs typeface="Arial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89" y="1844543"/>
            <a:ext cx="4627061" cy="41940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829" y="3165356"/>
            <a:ext cx="3490217" cy="1814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209" y="324787"/>
            <a:ext cx="2306611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EVIDENCE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SMLUV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85740" y="6360250"/>
            <a:ext cx="5384921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NÁHLED NA DETAIL SMLOUVY VČETNĚ ULOŽENÉ DORUČENKY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1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506" y="1970117"/>
            <a:ext cx="8229057" cy="4051800"/>
          </a:xfrm>
        </p:spPr>
        <p:txBody>
          <a:bodyPr>
            <a:normAutofit/>
          </a:bodyPr>
          <a:lstStyle/>
          <a:p>
            <a:pPr algn="just">
              <a:spcBef>
                <a:spcPts val="43"/>
              </a:spcBef>
              <a:buFont typeface="Wingdings" charset="2"/>
              <a:buChar char="§"/>
              <a:defRPr/>
            </a:pPr>
            <a:endParaRPr lang="cs-CZ" altLang="cs-CZ" sz="1400" dirty="0" smtClean="0">
              <a:latin typeface="Arial"/>
              <a:cs typeface="Arial"/>
            </a:endParaRPr>
          </a:p>
          <a:p>
            <a:pPr algn="just">
              <a:spcBef>
                <a:spcPts val="43"/>
              </a:spcBef>
              <a:buFont typeface="Wingdings" charset="2"/>
              <a:buChar char="§"/>
              <a:defRPr/>
            </a:pPr>
            <a:r>
              <a:rPr lang="cs-CZ" altLang="cs-CZ" sz="1400" dirty="0" smtClean="0">
                <a:latin typeface="Arial"/>
                <a:cs typeface="Arial"/>
              </a:rPr>
              <a:t>Softwarové řešení zavedené při změně </a:t>
            </a:r>
            <a:r>
              <a:rPr lang="cs-CZ" altLang="cs-CZ" sz="1400" dirty="0" err="1" smtClean="0">
                <a:latin typeface="Arial"/>
                <a:cs typeface="Arial"/>
              </a:rPr>
              <a:t>finanocvání</a:t>
            </a:r>
            <a:r>
              <a:rPr lang="cs-CZ" altLang="cs-CZ" sz="1400" dirty="0" smtClean="0">
                <a:latin typeface="Arial"/>
                <a:cs typeface="Arial"/>
              </a:rPr>
              <a:t> sociálních služeb na formu příspěvku na vyrovnávací platbu</a:t>
            </a:r>
            <a:endParaRPr lang="cs-CZ" altLang="cs-CZ" sz="1400" dirty="0">
              <a:latin typeface="Arial"/>
              <a:cs typeface="Arial"/>
            </a:endParaRPr>
          </a:p>
          <a:p>
            <a:pPr algn="just">
              <a:spcBef>
                <a:spcPts val="43"/>
              </a:spcBef>
              <a:buFont typeface="Wingdings" charset="2"/>
              <a:buChar char="§"/>
              <a:defRPr/>
            </a:pPr>
            <a:endParaRPr lang="cs-CZ" altLang="cs-CZ" sz="1400" dirty="0">
              <a:latin typeface="Arial"/>
              <a:cs typeface="Arial"/>
            </a:endParaRPr>
          </a:p>
          <a:p>
            <a:pPr algn="just">
              <a:spcBef>
                <a:spcPts val="43"/>
              </a:spcBef>
              <a:buFont typeface="Wingdings" charset="2"/>
              <a:buChar char="§"/>
              <a:defRPr/>
            </a:pPr>
            <a:r>
              <a:rPr lang="cs-CZ" altLang="cs-CZ" sz="1400" dirty="0">
                <a:latin typeface="Arial"/>
                <a:cs typeface="Arial"/>
              </a:rPr>
              <a:t>Cílem je, aby kraj, jako poskytovatel podpory, měl v průběhu roku průběžné informace o plnění </a:t>
            </a:r>
            <a:r>
              <a:rPr lang="cs-CZ" altLang="cs-CZ" sz="1400" dirty="0" smtClean="0">
                <a:latin typeface="Arial"/>
                <a:cs typeface="Arial"/>
              </a:rPr>
              <a:t>služby</a:t>
            </a:r>
          </a:p>
          <a:p>
            <a:pPr algn="just">
              <a:spcBef>
                <a:spcPts val="43"/>
              </a:spcBef>
              <a:buFont typeface="Wingdings" charset="2"/>
              <a:buChar char="§"/>
              <a:defRPr/>
            </a:pPr>
            <a:endParaRPr lang="cs-CZ" altLang="cs-CZ" sz="1400" dirty="0" smtClean="0">
              <a:latin typeface="Arial"/>
              <a:cs typeface="Arial"/>
            </a:endParaRPr>
          </a:p>
          <a:p>
            <a:pPr algn="just">
              <a:spcBef>
                <a:spcPts val="43"/>
              </a:spcBef>
              <a:buFont typeface="Wingdings" charset="2"/>
              <a:buChar char="§"/>
              <a:defRPr/>
            </a:pPr>
            <a:r>
              <a:rPr lang="cs-CZ" altLang="cs-CZ" sz="1400" dirty="0" smtClean="0">
                <a:latin typeface="Arial"/>
                <a:cs typeface="Arial"/>
              </a:rPr>
              <a:t>Povinnost </a:t>
            </a:r>
            <a:r>
              <a:rPr lang="cs-CZ" altLang="cs-CZ" sz="1400" dirty="0">
                <a:latin typeface="Arial"/>
                <a:cs typeface="Arial"/>
              </a:rPr>
              <a:t>se vztahuje na všechny poskytovatele sociálních služeb financované z rozpočtu </a:t>
            </a:r>
            <a:r>
              <a:rPr lang="cs-CZ" altLang="cs-CZ" sz="1400" dirty="0" smtClean="0">
                <a:latin typeface="Arial"/>
                <a:cs typeface="Arial"/>
              </a:rPr>
              <a:t>kraje</a:t>
            </a:r>
            <a:endParaRPr lang="cs-CZ" altLang="cs-CZ" sz="1400" dirty="0">
              <a:latin typeface="Arial"/>
              <a:cs typeface="Arial"/>
            </a:endParaRPr>
          </a:p>
          <a:p>
            <a:pPr marL="0" indent="0" algn="just">
              <a:buNone/>
              <a:defRPr/>
            </a:pPr>
            <a:endParaRPr lang="cs-CZ" sz="1400" b="1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Sběr bude probíhá čtvrtletně </a:t>
            </a:r>
            <a:endParaRPr lang="cs-CZ" sz="1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endParaRPr lang="cs-CZ" sz="1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400" dirty="0" smtClean="0">
                <a:latin typeface="Arial"/>
                <a:cs typeface="Arial"/>
              </a:rPr>
              <a:t>Data </a:t>
            </a:r>
            <a:r>
              <a:rPr lang="cs-CZ" sz="1400" dirty="0">
                <a:latin typeface="Arial"/>
                <a:cs typeface="Arial"/>
              </a:rPr>
              <a:t>jsou sbírána od všech organizací poskytujících sociální služby v kraji </a:t>
            </a:r>
            <a:endParaRPr lang="cs-CZ" sz="14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endParaRPr lang="cs-CZ" sz="1400" dirty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U všech výkazů jsou jedním sběrem sbíraná data (údaje o plnění služby) za jednotlivé čtvrtletí plus očekávaná skutečnost na konci roku </a:t>
            </a:r>
            <a:endParaRPr lang="cs-CZ" altLang="cs-CZ" sz="1400" dirty="0">
              <a:latin typeface="Arial"/>
              <a:cs typeface="Arial"/>
            </a:endParaRPr>
          </a:p>
          <a:p>
            <a:pPr algn="just">
              <a:buFont typeface="Wingdings" charset="2"/>
              <a:buChar char="§"/>
              <a:defRPr/>
            </a:pPr>
            <a:endParaRPr lang="cs-CZ" altLang="cs-CZ" sz="14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07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472" y="1890733"/>
            <a:ext cx="8229057" cy="34876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cs-CZ" sz="1800" b="1" dirty="0">
                <a:latin typeface="Arial"/>
                <a:cs typeface="Arial"/>
              </a:rPr>
              <a:t>Sběr výkazů sociálních </a:t>
            </a:r>
            <a:r>
              <a:rPr lang="cs-CZ" sz="1800" b="1" dirty="0" smtClean="0">
                <a:latin typeface="Arial"/>
                <a:cs typeface="Arial"/>
              </a:rPr>
              <a:t>služeb</a:t>
            </a:r>
          </a:p>
          <a:p>
            <a:pPr marL="0" indent="0" algn="just">
              <a:buNone/>
              <a:defRPr/>
            </a:pPr>
            <a:endParaRPr lang="cs-CZ" sz="1800" b="1" dirty="0">
              <a:latin typeface="Arial"/>
              <a:cs typeface="Arial"/>
            </a:endParaRPr>
          </a:p>
          <a:p>
            <a:pPr algn="just" eaLnBrk="1" hangingPunct="1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Struktura sbíraných dat se odvíjí od zařazení poskytované služby do služeb: </a:t>
            </a:r>
            <a:r>
              <a:rPr lang="cs-CZ" sz="1400" i="1" dirty="0">
                <a:latin typeface="Arial"/>
                <a:cs typeface="Arial"/>
              </a:rPr>
              <a:t>sociálního poradenství</a:t>
            </a:r>
            <a:r>
              <a:rPr lang="cs-CZ" sz="1400" dirty="0">
                <a:latin typeface="Arial"/>
                <a:cs typeface="Arial"/>
              </a:rPr>
              <a:t>, </a:t>
            </a:r>
            <a:r>
              <a:rPr lang="cs-CZ" sz="1400" i="1" dirty="0">
                <a:latin typeface="Arial"/>
                <a:cs typeface="Arial"/>
              </a:rPr>
              <a:t>sociální péče</a:t>
            </a:r>
            <a:r>
              <a:rPr lang="cs-CZ" sz="1400" dirty="0">
                <a:latin typeface="Arial"/>
                <a:cs typeface="Arial"/>
              </a:rPr>
              <a:t>, </a:t>
            </a:r>
            <a:r>
              <a:rPr lang="cs-CZ" sz="1400" i="1" dirty="0">
                <a:latin typeface="Arial"/>
                <a:cs typeface="Arial"/>
              </a:rPr>
              <a:t>sociální prevence </a:t>
            </a:r>
            <a:r>
              <a:rPr lang="cs-CZ" sz="1400" dirty="0">
                <a:latin typeface="Arial"/>
                <a:cs typeface="Arial"/>
              </a:rPr>
              <a:t>a od formy poskytování (služby poskytované </a:t>
            </a:r>
            <a:r>
              <a:rPr lang="cs-CZ" sz="1400" i="1" dirty="0">
                <a:latin typeface="Arial"/>
                <a:cs typeface="Arial"/>
              </a:rPr>
              <a:t>ambulantní</a:t>
            </a:r>
            <a:r>
              <a:rPr lang="cs-CZ" sz="1400" dirty="0">
                <a:latin typeface="Arial"/>
                <a:cs typeface="Arial"/>
              </a:rPr>
              <a:t> a </a:t>
            </a:r>
            <a:r>
              <a:rPr lang="cs-CZ" sz="1400" i="1" dirty="0">
                <a:latin typeface="Arial"/>
                <a:cs typeface="Arial"/>
              </a:rPr>
              <a:t>terénní formou</a:t>
            </a:r>
            <a:r>
              <a:rPr lang="cs-CZ" sz="1400" dirty="0">
                <a:latin typeface="Arial"/>
                <a:cs typeface="Arial"/>
              </a:rPr>
              <a:t> a </a:t>
            </a:r>
            <a:r>
              <a:rPr lang="cs-CZ" sz="1400" i="1" dirty="0">
                <a:latin typeface="Arial"/>
                <a:cs typeface="Arial"/>
              </a:rPr>
              <a:t>služby pobytové</a:t>
            </a:r>
            <a:r>
              <a:rPr lang="cs-CZ" sz="1400" dirty="0">
                <a:latin typeface="Arial"/>
                <a:cs typeface="Arial"/>
              </a:rPr>
              <a:t>) </a:t>
            </a:r>
            <a:endParaRPr lang="cs-CZ" sz="1400" dirty="0" smtClean="0">
              <a:latin typeface="Arial"/>
              <a:cs typeface="Arial"/>
            </a:endParaRPr>
          </a:p>
          <a:p>
            <a:pPr algn="just" eaLnBrk="1" hangingPunct="1">
              <a:buFont typeface="Wingdings" charset="2"/>
              <a:buChar char="§"/>
              <a:defRPr/>
            </a:pPr>
            <a:endParaRPr lang="cs-CZ" sz="1400" dirty="0">
              <a:latin typeface="Arial"/>
              <a:cs typeface="Arial"/>
            </a:endParaRPr>
          </a:p>
          <a:p>
            <a:pPr algn="just" eaLnBrk="1" hangingPunct="1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Struktura vykazovaných dat byla sestavena tak, aby </a:t>
            </a:r>
            <a:r>
              <a:rPr lang="cs-CZ" sz="1400" dirty="0" smtClean="0">
                <a:latin typeface="Arial"/>
                <a:cs typeface="Arial"/>
              </a:rPr>
              <a:t>byla v </a:t>
            </a:r>
            <a:r>
              <a:rPr lang="cs-CZ" sz="1400" dirty="0">
                <a:latin typeface="Arial"/>
                <a:cs typeface="Arial"/>
              </a:rPr>
              <a:t>souladu s údaji sbíranými či vykazovanými v aplikaci </a:t>
            </a:r>
            <a:r>
              <a:rPr lang="cs-CZ" sz="1400" dirty="0" err="1">
                <a:latin typeface="Arial"/>
                <a:cs typeface="Arial"/>
              </a:rPr>
              <a:t>Oksystemu</a:t>
            </a:r>
            <a:r>
              <a:rPr lang="cs-CZ" sz="1400" dirty="0">
                <a:latin typeface="Arial"/>
                <a:cs typeface="Arial"/>
              </a:rPr>
              <a:t> (žádost o dotaci, výkaz sociálních služeb)</a:t>
            </a:r>
          </a:p>
          <a:p>
            <a:pPr marL="0" indent="0" algn="just">
              <a:buNone/>
              <a:defRPr/>
            </a:pPr>
            <a:endParaRPr lang="cs-CZ" sz="1400" dirty="0">
              <a:latin typeface="Arial"/>
              <a:cs typeface="Arial"/>
            </a:endParaRPr>
          </a:p>
          <a:p>
            <a:pPr eaLnBrk="1" hangingPunct="1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Sledované oblasti: </a:t>
            </a:r>
          </a:p>
          <a:p>
            <a:pPr marL="909506" lvl="1" indent="-293214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náklady a výnosy</a:t>
            </a:r>
          </a:p>
          <a:p>
            <a:pPr marL="909506" lvl="1" indent="-293214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personální údaje</a:t>
            </a:r>
          </a:p>
          <a:p>
            <a:pPr marL="909506" lvl="1" indent="-293214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výkonové ukazatele</a:t>
            </a:r>
          </a:p>
          <a:p>
            <a:pPr marL="909506" lvl="1" indent="-293214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další zdroje financování sociální služby</a:t>
            </a:r>
          </a:p>
          <a:p>
            <a:pPr marL="909506" lvl="1" indent="-293214">
              <a:buFont typeface="Wingdings" pitchFamily="2" charset="2"/>
              <a:buChar char="ü"/>
              <a:defRPr/>
            </a:pPr>
            <a:endParaRPr lang="cs-CZ" sz="14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cs-CZ" sz="1400" b="1" dirty="0">
              <a:solidFill>
                <a:srgbClr val="25A939"/>
              </a:solidFill>
              <a:latin typeface="Arial"/>
              <a:cs typeface="Arial"/>
            </a:endParaRP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6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209" y="1932037"/>
            <a:ext cx="7896124" cy="492596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cs-CZ" sz="1800" b="1" dirty="0">
                <a:latin typeface="Arial"/>
                <a:cs typeface="Arial"/>
              </a:rPr>
              <a:t>Náklady a </a:t>
            </a:r>
            <a:r>
              <a:rPr lang="cs-CZ" sz="1800" b="1" dirty="0" smtClean="0">
                <a:latin typeface="Arial"/>
                <a:cs typeface="Arial"/>
              </a:rPr>
              <a:t>výnosy</a:t>
            </a:r>
          </a:p>
          <a:p>
            <a:pPr marL="0" indent="0">
              <a:buNone/>
              <a:defRPr/>
            </a:pPr>
            <a:r>
              <a:rPr lang="cs-CZ" sz="1400" dirty="0" smtClean="0">
                <a:latin typeface="Arial"/>
                <a:cs typeface="Arial"/>
              </a:rPr>
              <a:t>Struktura </a:t>
            </a:r>
            <a:r>
              <a:rPr lang="cs-CZ" sz="1400" dirty="0">
                <a:latin typeface="Arial"/>
                <a:cs typeface="Arial"/>
              </a:rPr>
              <a:t>nákladů a výnosů odpovídá programu OK služby-poskytovatel, ve kterém organizace plánují</a:t>
            </a:r>
            <a:r>
              <a:rPr lang="cs-CZ" sz="1400" dirty="0" smtClean="0">
                <a:latin typeface="Arial"/>
                <a:cs typeface="Arial"/>
              </a:rPr>
              <a:t>.</a:t>
            </a:r>
          </a:p>
          <a:p>
            <a:pPr marL="0" indent="0" algn="just">
              <a:buNone/>
              <a:defRPr/>
            </a:pPr>
            <a:r>
              <a:rPr lang="cs-CZ" sz="1800" b="1" dirty="0">
                <a:latin typeface="Arial"/>
                <a:cs typeface="Arial"/>
              </a:rPr>
              <a:t>Personální data</a:t>
            </a:r>
          </a:p>
          <a:p>
            <a:pPr marL="0" indent="0">
              <a:buNone/>
              <a:defRPr/>
            </a:pPr>
            <a:r>
              <a:rPr lang="cs-CZ" sz="1400" dirty="0">
                <a:latin typeface="Arial"/>
                <a:cs typeface="Arial"/>
              </a:rPr>
              <a:t>O každé službě jsou sbíraná personální data - evidence pracovníků (úvazky)</a:t>
            </a:r>
          </a:p>
          <a:p>
            <a:pPr marL="902042" lvl="1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v členění: přímá péče, ostatní pracovníci</a:t>
            </a:r>
          </a:p>
          <a:p>
            <a:pPr marL="902042" lvl="1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v rozlišení: pracovní smlouvy, DPČ, DPP, ostatní (obchodní smlouvy).</a:t>
            </a:r>
          </a:p>
          <a:p>
            <a:pPr marL="0" indent="0" algn="just">
              <a:buNone/>
              <a:defRPr/>
            </a:pPr>
            <a:r>
              <a:rPr lang="cs-CZ" sz="1800" b="1" dirty="0" smtClean="0">
                <a:latin typeface="Arial"/>
                <a:cs typeface="Arial"/>
              </a:rPr>
              <a:t>Výkonová </a:t>
            </a:r>
            <a:r>
              <a:rPr lang="cs-CZ" sz="1800" b="1" dirty="0">
                <a:latin typeface="Arial"/>
                <a:cs typeface="Arial"/>
              </a:rPr>
              <a:t>data</a:t>
            </a:r>
          </a:p>
          <a:p>
            <a:pPr marL="0" indent="0">
              <a:buNone/>
              <a:defRPr/>
            </a:pPr>
            <a:r>
              <a:rPr lang="cs-CZ" sz="1400" dirty="0">
                <a:latin typeface="Arial"/>
                <a:cs typeface="Arial"/>
              </a:rPr>
              <a:t>Dle druhu a formy poskytované služby jsou sbíraná výkonová data, např.:</a:t>
            </a:r>
          </a:p>
          <a:p>
            <a:pPr marL="909506" lvl="1" indent="-293214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počet dnů provozu, provozní doba</a:t>
            </a:r>
          </a:p>
          <a:p>
            <a:pPr marL="909506" lvl="1" indent="-293214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kapacita -  počty (lůžek / uživatelů / kontaktů / intervencí / hovorů)</a:t>
            </a:r>
          </a:p>
          <a:p>
            <a:pPr marL="909506" lvl="1" indent="-293214">
              <a:buFont typeface="Wingdings" charset="2"/>
              <a:buChar char="§"/>
              <a:defRPr/>
            </a:pPr>
            <a:r>
              <a:rPr lang="cs-CZ" sz="1400" dirty="0">
                <a:latin typeface="Arial"/>
                <a:cs typeface="Arial"/>
              </a:rPr>
              <a:t>čas strávený přímou péčí, čas strávený přejezdy </a:t>
            </a:r>
          </a:p>
          <a:p>
            <a:pPr marL="909506" lvl="1" indent="-293214">
              <a:buFont typeface="Wingdings" charset="2"/>
              <a:buChar char="§"/>
              <a:defRPr/>
            </a:pPr>
            <a:r>
              <a:rPr lang="cs-CZ" sz="1400" dirty="0" err="1">
                <a:latin typeface="Arial"/>
                <a:cs typeface="Arial"/>
              </a:rPr>
              <a:t>obložnost</a:t>
            </a:r>
            <a:r>
              <a:rPr lang="cs-CZ" sz="1400" dirty="0">
                <a:latin typeface="Arial"/>
                <a:cs typeface="Arial"/>
              </a:rPr>
              <a:t> lůžka, struktura uživatelů dle příspěvku na péči</a:t>
            </a:r>
          </a:p>
          <a:p>
            <a:pPr marL="616292" lvl="1" indent="0">
              <a:buNone/>
              <a:defRPr/>
            </a:pPr>
            <a:r>
              <a:rPr lang="cs-CZ" sz="1400" b="1" dirty="0">
                <a:latin typeface="Arial"/>
                <a:cs typeface="Arial"/>
              </a:rPr>
              <a:t>Zatím dobrovolný údaj – metodika bude projednávána na pracovních setkáních podle druhů služeb.</a:t>
            </a:r>
          </a:p>
          <a:p>
            <a:pPr marL="0" indent="0" algn="just">
              <a:buNone/>
              <a:defRPr/>
            </a:pPr>
            <a:r>
              <a:rPr lang="cs-CZ" sz="1800" b="1" dirty="0" smtClean="0">
                <a:latin typeface="Arial"/>
                <a:cs typeface="Arial"/>
              </a:rPr>
              <a:t>Další </a:t>
            </a:r>
            <a:r>
              <a:rPr lang="cs-CZ" sz="1800" b="1" dirty="0">
                <a:latin typeface="Arial"/>
                <a:cs typeface="Arial"/>
              </a:rPr>
              <a:t>zdroje financování sociální služby </a:t>
            </a:r>
          </a:p>
          <a:p>
            <a:pPr marL="0" indent="0">
              <a:buNone/>
              <a:defRPr/>
            </a:pPr>
            <a:r>
              <a:rPr lang="cs-CZ" sz="1400" dirty="0">
                <a:latin typeface="Arial"/>
                <a:cs typeface="Arial"/>
              </a:rPr>
              <a:t>Ke každé službě jsou evidovány přijaté další zdroje financování sociální služby. </a:t>
            </a:r>
          </a:p>
          <a:p>
            <a:pPr>
              <a:buFont typeface="Wingdings" charset="2"/>
              <a:buChar char="§"/>
              <a:defRPr/>
            </a:pPr>
            <a:endParaRPr lang="cs-CZ" sz="1400" dirty="0">
              <a:latin typeface="Arial"/>
              <a:cs typeface="Arial"/>
            </a:endParaRPr>
          </a:p>
          <a:p>
            <a:pPr>
              <a:buFont typeface="Times New Roman" panose="02020603050405020304" pitchFamily="18" charset="0"/>
              <a:buChar char="-"/>
              <a:defRPr/>
            </a:pPr>
            <a:endParaRPr lang="cs-CZ" sz="1400" dirty="0">
              <a:latin typeface="Arial"/>
              <a:cs typeface="Arial"/>
            </a:endParaRPr>
          </a:p>
          <a:p>
            <a:pPr>
              <a:defRPr/>
            </a:pPr>
            <a:endParaRPr lang="cs-CZ" sz="1400" dirty="0">
              <a:latin typeface="Arial"/>
              <a:cs typeface="Arial"/>
            </a:endParaRP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63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0" y="1581764"/>
            <a:ext cx="7631428" cy="3929051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95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1665"/>
          <a:stretch/>
        </p:blipFill>
        <p:spPr>
          <a:xfrm>
            <a:off x="1312333" y="1531818"/>
            <a:ext cx="6249876" cy="4526022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25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16" y="1395822"/>
            <a:ext cx="6684200" cy="43777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1843341" y="2942997"/>
            <a:ext cx="3157376" cy="4092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4602544" y="2956290"/>
            <a:ext cx="1324096" cy="3694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5091563" y="2942997"/>
            <a:ext cx="1200947" cy="4092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08256" y="2627313"/>
            <a:ext cx="2262858" cy="618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93214" indent="-293214">
              <a:buFont typeface="Arial" panose="020B0604020202020204" pitchFamily="34" charset="0"/>
              <a:buChar char="•"/>
            </a:pPr>
            <a:r>
              <a:rPr lang="cs-CZ" sz="1710" b="1" dirty="0">
                <a:solidFill>
                  <a:srgbClr val="FF0000"/>
                </a:solidFill>
              </a:rPr>
              <a:t>měsíční hodnoty</a:t>
            </a:r>
          </a:p>
          <a:p>
            <a:pPr marL="293214" indent="-293214">
              <a:buFont typeface="Arial" panose="020B0604020202020204" pitchFamily="34" charset="0"/>
              <a:buChar char="•"/>
            </a:pPr>
            <a:r>
              <a:rPr lang="cs-CZ" sz="1710" b="1" dirty="0">
                <a:solidFill>
                  <a:srgbClr val="FF0000"/>
                </a:solidFill>
              </a:rPr>
              <a:t>plán</a:t>
            </a:r>
          </a:p>
        </p:txBody>
      </p:sp>
      <p:cxnSp>
        <p:nvCxnSpPr>
          <p:cNvPr id="8" name="Přímá spojnice se šipkou 7"/>
          <p:cNvCxnSpPr>
            <a:stCxn id="6" idx="1"/>
            <a:endCxn id="5" idx="3"/>
          </p:cNvCxnSpPr>
          <p:nvPr/>
        </p:nvCxnSpPr>
        <p:spPr bwMode="auto">
          <a:xfrm flipH="1">
            <a:off x="6292510" y="2956291"/>
            <a:ext cx="615745" cy="19131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ovéPole 10"/>
          <p:cNvSpPr txBox="1"/>
          <p:nvPr/>
        </p:nvSpPr>
        <p:spPr>
          <a:xfrm>
            <a:off x="170786" y="3584689"/>
            <a:ext cx="1571031" cy="12766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93214" indent="-293214">
              <a:buFont typeface="Arial" panose="020B0604020202020204" pitchFamily="34" charset="0"/>
              <a:buChar char="•"/>
            </a:pPr>
            <a:r>
              <a:rPr lang="cs-CZ" sz="1539" b="1" dirty="0">
                <a:solidFill>
                  <a:srgbClr val="FF0000"/>
                </a:solidFill>
              </a:rPr>
              <a:t>plán z OK</a:t>
            </a:r>
          </a:p>
          <a:p>
            <a:pPr marL="293214" indent="-293214">
              <a:buFont typeface="Arial" panose="020B0604020202020204" pitchFamily="34" charset="0"/>
              <a:buChar char="•"/>
            </a:pPr>
            <a:r>
              <a:rPr lang="cs-CZ" sz="1539" b="1" dirty="0">
                <a:solidFill>
                  <a:srgbClr val="FF0000"/>
                </a:solidFill>
              </a:rPr>
              <a:t>plán respektující novou skutečnost</a:t>
            </a:r>
          </a:p>
        </p:txBody>
      </p:sp>
      <p:cxnSp>
        <p:nvCxnSpPr>
          <p:cNvPr id="16" name="Pravoúhlá spojnice 15"/>
          <p:cNvCxnSpPr>
            <a:stCxn id="3" idx="1"/>
            <a:endCxn id="11" idx="0"/>
          </p:cNvCxnSpPr>
          <p:nvPr/>
        </p:nvCxnSpPr>
        <p:spPr bwMode="auto">
          <a:xfrm rot="10800000" flipV="1">
            <a:off x="956301" y="3147607"/>
            <a:ext cx="887040" cy="437081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1702" y="6121416"/>
            <a:ext cx="4193026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UKÁZK APLIKACE </a:t>
            </a:r>
            <a:r>
              <a:rPr lang="mr-IN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–</a:t>
            </a:r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 VÝKAZ NÁKLADŮ A VÝNOSŮ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8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6019"/>
          <a:stretch/>
        </p:blipFill>
        <p:spPr>
          <a:xfrm>
            <a:off x="138442" y="1546466"/>
            <a:ext cx="7143029" cy="433270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 bwMode="auto">
          <a:xfrm>
            <a:off x="261782" y="3220221"/>
            <a:ext cx="3078727" cy="3694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9006" indent="-319006" defTabSz="851135" fontAlgn="base">
              <a:spcBef>
                <a:spcPct val="20000"/>
              </a:spcBef>
              <a:spcAft>
                <a:spcPct val="0"/>
              </a:spcAft>
            </a:pPr>
            <a:endParaRPr lang="cs-CZ" sz="1881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281471" y="1804007"/>
            <a:ext cx="1785175" cy="25793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513"/>
              </a:spcBef>
            </a:pPr>
            <a:r>
              <a:rPr lang="cs-CZ" sz="1539" b="1" dirty="0">
                <a:solidFill>
                  <a:srgbClr val="FF0000"/>
                </a:solidFill>
              </a:rPr>
              <a:t>při použití tohoto tlačítka dojde k naplnění dat z minulého období (stav posledního měsíce minulého čtvrtletí)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H="1">
            <a:off x="3340509" y="3220221"/>
            <a:ext cx="3940962" cy="1847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9663" y="6121416"/>
            <a:ext cx="3557110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UKÁZKA APLIKACE </a:t>
            </a:r>
            <a:r>
              <a:rPr lang="mr-IN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–</a:t>
            </a:r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 PERSONÁLNÍ VÝKAZ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0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38" y="1610633"/>
            <a:ext cx="6711392" cy="4471546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705" y="6206080"/>
            <a:ext cx="3409038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UKÁZKA APLIKACE </a:t>
            </a:r>
            <a:r>
              <a:rPr lang="mr-IN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–</a:t>
            </a:r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 VÝKONOVÝ VÝKAZ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80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56" y="1547589"/>
            <a:ext cx="5677168" cy="4481974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209" y="324787"/>
            <a:ext cx="5939729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VÝKAZY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SOCIÁLNÍCH SLUŽEB (VSS)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3705" y="6206080"/>
            <a:ext cx="3409038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UKÁZKA APLIKACE </a:t>
            </a:r>
            <a:r>
              <a:rPr lang="mr-IN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–</a:t>
            </a:r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 VÝKONOVÝ VÝKAZ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18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58208" y="1791483"/>
            <a:ext cx="3686729" cy="1731661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92"/>
              </a:lnSpc>
            </a:pPr>
            <a:r>
              <a:rPr lang="cs-CZ" sz="1400" dirty="0" smtClean="0">
                <a:solidFill>
                  <a:schemeClr val="tx1"/>
                </a:solidFill>
                <a:latin typeface="Arial"/>
                <a:ea typeface="Lato Light" charset="0"/>
                <a:cs typeface="Arial"/>
              </a:rPr>
              <a:t>BISON je zkratka spolku:</a:t>
            </a:r>
          </a:p>
          <a:p>
            <a:pPr algn="just">
              <a:lnSpc>
                <a:spcPts val="1592"/>
              </a:lnSpc>
            </a:pPr>
            <a:r>
              <a:rPr lang="cs-CZ" sz="1400" b="1" dirty="0" smtClean="0">
                <a:solidFill>
                  <a:schemeClr val="tx1"/>
                </a:solidFill>
                <a:latin typeface="Arial"/>
                <a:cs typeface="Arial"/>
              </a:rPr>
              <a:t>Spolek pro budování a implementaci softwarových open source nástrojů, z. s.</a:t>
            </a:r>
          </a:p>
          <a:p>
            <a:pPr algn="just">
              <a:lnSpc>
                <a:spcPts val="1592"/>
              </a:lnSpc>
            </a:pPr>
            <a:endParaRPr lang="cs-CZ" sz="13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ts val="1592"/>
              </a:lnSpc>
            </a:pPr>
            <a:endParaRPr lang="cs-CZ" sz="1300" b="1" dirty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  <a:p>
            <a:pPr algn="just">
              <a:lnSpc>
                <a:spcPts val="1592"/>
              </a:lnSpc>
            </a:pPr>
            <a:endParaRPr lang="cs-CZ" sz="1300" b="1" dirty="0" smtClean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  <a:p>
            <a:pPr algn="just">
              <a:lnSpc>
                <a:spcPts val="1592"/>
              </a:lnSpc>
            </a:pPr>
            <a:endParaRPr lang="en-US" sz="1300" dirty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</p:txBody>
      </p:sp>
      <p:pic>
        <p:nvPicPr>
          <p:cNvPr id="3" name="Picture Placeholder 2" descr="banner-home-bison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3" r="38603"/>
          <a:stretch>
            <a:fillRect/>
          </a:stretch>
        </p:blipFill>
        <p:spPr>
          <a:xfrm>
            <a:off x="5096910" y="-609178"/>
            <a:ext cx="3198524" cy="79189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61" y="5408484"/>
            <a:ext cx="508367" cy="508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6" y="5491736"/>
            <a:ext cx="1326951" cy="425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85" y="5338057"/>
            <a:ext cx="1707801" cy="578794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25413"/>
              </p:ext>
            </p:extLst>
          </p:nvPr>
        </p:nvGraphicFramePr>
        <p:xfrm>
          <a:off x="826366" y="2731797"/>
          <a:ext cx="60960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udování</a:t>
                      </a:r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a 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mplementace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oftwarových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lang="cs-CZ" b="1" baseline="0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 source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lang="cs-CZ" sz="2800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ástrojů</a:t>
                      </a:r>
                      <a:r>
                        <a:rPr lang="cs-CZ" b="1" dirty="0" smtClean="0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, z. s.</a:t>
                      </a:r>
                      <a:endParaRPr lang="cs-CZ" b="1" dirty="0">
                        <a:solidFill>
                          <a:sysClr val="windowText" lastClr="0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>
            <a:spLocks/>
          </p:cNvSpPr>
          <p:nvPr/>
        </p:nvSpPr>
        <p:spPr bwMode="auto">
          <a:xfrm>
            <a:off x="866102" y="690220"/>
            <a:ext cx="2300855" cy="14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920240">
              <a:lnSpc>
                <a:spcPts val="5670"/>
              </a:lnSpc>
            </a:pPr>
            <a:r>
              <a:rPr lang="en-US" sz="5400" b="1" spc="210" dirty="0" smtClean="0">
                <a:latin typeface="Arial"/>
                <a:ea typeface="Montserrat Semi Bold" charset="0"/>
                <a:cs typeface="Arial"/>
                <a:sym typeface="Bebas Neue" charset="0"/>
              </a:rPr>
              <a:t>BISON</a:t>
            </a:r>
            <a:endParaRPr lang="en-US" sz="5400" b="1" spc="210" dirty="0">
              <a:latin typeface="Arial"/>
              <a:ea typeface="Montserrat Semi Bold" charset="0"/>
              <a:cs typeface="Arial"/>
              <a:sym typeface="Bebas Neue" charset="0"/>
            </a:endParaRPr>
          </a:p>
          <a:p>
            <a:pPr defTabSz="1920240">
              <a:lnSpc>
                <a:spcPts val="5670"/>
              </a:lnSpc>
            </a:pPr>
            <a:endParaRPr lang="en-US" sz="5400" b="1" spc="210" dirty="0">
              <a:latin typeface="Arial"/>
              <a:ea typeface="Montserrat Semi Bold" charset="0"/>
              <a:cs typeface="Arial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99" y="1538036"/>
            <a:ext cx="8189690" cy="327738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cs-CZ" sz="1600" dirty="0" smtClean="0">
                <a:latin typeface="Arial"/>
                <a:cs typeface="Arial"/>
              </a:rPr>
              <a:t>Jednotná evidence softwarů, serverů, databází, hesel, provozních deníků</a:t>
            </a:r>
          </a:p>
          <a:p>
            <a:pPr>
              <a:buFont typeface="Wingdings" charset="2"/>
              <a:buChar char="§"/>
              <a:defRPr/>
            </a:pPr>
            <a:endParaRPr lang="cs-CZ" sz="16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600" dirty="0" smtClean="0">
                <a:latin typeface="Arial"/>
                <a:cs typeface="Arial"/>
              </a:rPr>
              <a:t>Aplikace je určená pro informatiky nebo pracovníky spravující softwary.</a:t>
            </a:r>
          </a:p>
          <a:p>
            <a:pPr>
              <a:buFont typeface="Wingdings" charset="2"/>
              <a:buChar char="§"/>
              <a:defRPr/>
            </a:pPr>
            <a:endParaRPr lang="cs-CZ" sz="16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600" dirty="0" smtClean="0">
                <a:latin typeface="Arial"/>
                <a:cs typeface="Arial"/>
              </a:rPr>
              <a:t>Aplikace vyvíjená pro členy spolku Kraj Vysočina, Zlínský kraj, Nové Město na Moravě</a:t>
            </a:r>
          </a:p>
          <a:p>
            <a:pPr>
              <a:buFont typeface="Wingdings" charset="2"/>
              <a:buChar char="§"/>
              <a:defRPr/>
            </a:pPr>
            <a:endParaRPr lang="cs-CZ" sz="16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600" dirty="0" smtClean="0">
                <a:latin typeface="Arial"/>
                <a:cs typeface="Arial"/>
              </a:rPr>
              <a:t>Inspirováno aplikací </a:t>
            </a:r>
            <a:r>
              <a:rPr lang="cs-CZ" sz="1600" dirty="0" err="1" smtClean="0">
                <a:latin typeface="Arial"/>
                <a:cs typeface="Arial"/>
              </a:rPr>
              <a:t>Technet</a:t>
            </a:r>
            <a:r>
              <a:rPr lang="cs-CZ" sz="1600" dirty="0" smtClean="0">
                <a:latin typeface="Arial"/>
                <a:cs typeface="Arial"/>
              </a:rPr>
              <a:t> Kraje Vysočina</a:t>
            </a:r>
          </a:p>
          <a:p>
            <a:pPr>
              <a:buFont typeface="Wingdings" charset="2"/>
              <a:buChar char="§"/>
              <a:defRPr/>
            </a:pPr>
            <a:endParaRPr lang="cs-CZ" sz="1600" dirty="0" smtClean="0">
              <a:latin typeface="Arial"/>
              <a:cs typeface="Arial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600" dirty="0" smtClean="0">
                <a:latin typeface="Arial"/>
                <a:cs typeface="Arial"/>
              </a:rPr>
              <a:t>Vývoj první verze dokončen v polovině roku 2018.</a:t>
            </a:r>
          </a:p>
          <a:p>
            <a:pPr>
              <a:buFont typeface="Wingdings" charset="2"/>
              <a:buChar char="§"/>
              <a:defRPr/>
            </a:pPr>
            <a:endParaRPr lang="cs-CZ" sz="16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cs-CZ" sz="1600" dirty="0">
              <a:latin typeface="Arial"/>
              <a:cs typeface="Arial"/>
            </a:endParaRP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209" y="324787"/>
            <a:ext cx="2136505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TECHNET </a:t>
            </a:r>
          </a:p>
          <a:p>
            <a:endParaRPr lang="en-US" sz="3400" b="1" dirty="0" smtClean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99" y="1863677"/>
            <a:ext cx="8189690" cy="403124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Předmětem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této smlouvy je vytvoření funkčního nástroje pro evidenci žadatelů a dětí v rámci procesu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náhradní rodinné péče.</a:t>
            </a:r>
          </a:p>
          <a:p>
            <a:pPr>
              <a:buFont typeface="Wingdings" charset="2"/>
              <a:buChar char="§"/>
              <a:defRPr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umožní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jednoduché sdílení dat mezi subjekty zapojenými do náhradní rodinné péče (ORP, Kraj,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Psychocentrum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 typeface="Wingdings" charset="2"/>
              <a:buChar char="§"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Aplikace bude generovat přehledy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žadatelů, dětí a daty jednotlivých žádostí.</a:t>
            </a:r>
          </a:p>
          <a:p>
            <a:pPr>
              <a:buFont typeface="Wingdings" charset="2"/>
              <a:buChar char="§"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Dokončení vývoje je v plánu v první polovině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209" y="324787"/>
            <a:ext cx="584307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EVIDENCE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NÁHRADNÍ RODINNÉ PÉČE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99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209" y="324787"/>
            <a:ext cx="725901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ANALÝZA  </a:t>
            </a:r>
          </a:p>
          <a:p>
            <a:r>
              <a:rPr lang="en-US" sz="34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ZVEŘEJNĚNÍ V REGISTRU SMLUV</a:t>
            </a:r>
            <a:endParaRPr lang="en-US" sz="34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8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ubtitle 2"/>
          <p:cNvSpPr txBox="1">
            <a:spLocks/>
          </p:cNvSpPr>
          <p:nvPr/>
        </p:nvSpPr>
        <p:spPr>
          <a:xfrm>
            <a:off x="1989106" y="5633925"/>
            <a:ext cx="5094549" cy="307682"/>
          </a:xfrm>
          <a:prstGeom prst="rect">
            <a:avLst/>
          </a:prstGeom>
        </p:spPr>
        <p:txBody>
          <a:bodyPr vert="horz" wrap="non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cs-CZ" sz="1200" dirty="0">
                <a:solidFill>
                  <a:schemeClr val="bg1"/>
                </a:solidFill>
                <a:latin typeface="Arial"/>
                <a:cs typeface="Arial"/>
              </a:rPr>
              <a:t>Spolek pro budování a implementaci softwarových open source nástrojů</a:t>
            </a:r>
            <a:endParaRPr lang="en-US" sz="1100" dirty="0">
              <a:solidFill>
                <a:schemeClr val="bg1"/>
              </a:solidFill>
              <a:latin typeface="Arial"/>
              <a:ea typeface="Lato Light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80" y="4821233"/>
            <a:ext cx="2522401" cy="696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794" y="1022981"/>
            <a:ext cx="6069172" cy="56199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dist"/>
            <a:r>
              <a:rPr lang="en-US" sz="3400" b="1" dirty="0">
                <a:solidFill>
                  <a:srgbClr val="FFFFFF"/>
                </a:solidFill>
                <a:latin typeface="Arial"/>
                <a:ea typeface="Montserrat Semi Bold" charset="0"/>
                <a:cs typeface="Arial"/>
              </a:rPr>
              <a:t>DĚKUJEME ZA POZORNOST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2013" y="3111458"/>
            <a:ext cx="5108735" cy="346556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pPr algn="dist"/>
            <a:r>
              <a:rPr lang="cs-CZ" sz="2000" dirty="0" err="1">
                <a:solidFill>
                  <a:srgbClr val="FFFFFF"/>
                </a:solidFill>
                <a:latin typeface="Arial"/>
                <a:cs typeface="Arial"/>
              </a:rPr>
              <a:t>info@spolek-bison.cz</a:t>
            </a:r>
            <a:r>
              <a:rPr lang="cs-CZ" sz="2000" dirty="0">
                <a:solidFill>
                  <a:srgbClr val="FFFFFF"/>
                </a:solidFill>
                <a:latin typeface="Arial"/>
                <a:cs typeface="Arial"/>
              </a:rPr>
              <a:t> | </a:t>
            </a:r>
            <a:r>
              <a:rPr lang="cs-CZ" sz="2000" dirty="0" err="1">
                <a:solidFill>
                  <a:srgbClr val="FFFFFF"/>
                </a:solidFill>
                <a:latin typeface="Arial"/>
                <a:cs typeface="Arial"/>
              </a:rPr>
              <a:t>www.spolek-bison.cz</a:t>
            </a:r>
            <a:endParaRPr lang="cs-CZ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31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5224922" y="760206"/>
            <a:ext cx="0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920240">
              <a:lnSpc>
                <a:spcPts val="5670"/>
              </a:lnSpc>
            </a:pPr>
            <a:endParaRPr lang="en-US" sz="6500" b="1" spc="210" dirty="0">
              <a:solidFill>
                <a:srgbClr val="000000"/>
              </a:solidFill>
              <a:latin typeface="Arial"/>
              <a:ea typeface="Montserrat Semi Bold" charset="0"/>
              <a:cs typeface="Arial"/>
              <a:sym typeface="Bebas Neue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117" name="Rectangle 116"/>
          <p:cNvSpPr>
            <a:spLocks/>
          </p:cNvSpPr>
          <p:nvPr/>
        </p:nvSpPr>
        <p:spPr bwMode="auto">
          <a:xfrm>
            <a:off x="803301" y="785033"/>
            <a:ext cx="469359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1920240">
              <a:lnSpc>
                <a:spcPts val="5670"/>
              </a:lnSpc>
            </a:pPr>
            <a:r>
              <a:rPr lang="en-US" sz="6500" b="1" spc="210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  <a:sym typeface="Bebas Neue" charset="0"/>
              </a:rPr>
              <a:t>PROJEKTY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33214" y="2316788"/>
            <a:ext cx="4667805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Portál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příspěvkových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organizací</a:t>
            </a:r>
            <a:endParaRPr lang="en-US" b="1" dirty="0" smtClean="0">
              <a:latin typeface="Arial"/>
              <a:ea typeface="Montserrat Semi" charset="0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b="1" dirty="0" smtClean="0">
                <a:latin typeface="Arial"/>
                <a:ea typeface="Montserrat Semi" charset="0"/>
                <a:cs typeface="Arial"/>
              </a:rPr>
              <a:t>Evidence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smluv</a:t>
            </a:r>
            <a:endParaRPr lang="en-US" b="1" dirty="0" smtClean="0">
              <a:latin typeface="Arial"/>
              <a:ea typeface="Montserrat Semi" charset="0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Výkazy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sociálních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služeb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(VSS)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Technet</a:t>
            </a:r>
            <a:endParaRPr lang="en-US" b="1" dirty="0" smtClean="0">
              <a:latin typeface="Arial"/>
              <a:ea typeface="Montserrat Semi" charset="0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b="1" dirty="0" smtClean="0">
                <a:latin typeface="Arial"/>
                <a:ea typeface="Montserrat Semi" charset="0"/>
                <a:cs typeface="Arial"/>
              </a:rPr>
              <a:t>Evidence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náhradní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rodinné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péče</a:t>
            </a:r>
            <a:endParaRPr lang="en-US" b="1" dirty="0" smtClean="0">
              <a:latin typeface="Arial"/>
              <a:ea typeface="Montserrat Semi" charset="0"/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Analýza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zveřejnění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v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registru</a:t>
            </a:r>
            <a:r>
              <a:rPr lang="en-US" b="1" dirty="0" smtClean="0">
                <a:latin typeface="Arial"/>
                <a:ea typeface="Montserrat Semi" charset="0"/>
                <a:cs typeface="Arial"/>
              </a:rPr>
              <a:t> </a:t>
            </a:r>
            <a:r>
              <a:rPr lang="en-US" b="1" dirty="0" err="1" smtClean="0">
                <a:latin typeface="Arial"/>
                <a:ea typeface="Montserrat Semi" charset="0"/>
                <a:cs typeface="Arial"/>
              </a:rPr>
              <a:t>smluv</a:t>
            </a:r>
            <a:endParaRPr lang="en-US" b="1" dirty="0" smtClean="0">
              <a:latin typeface="Arial"/>
              <a:ea typeface="Montserrat Semi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85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209" y="1898524"/>
            <a:ext cx="7814847" cy="449897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Komunikace </a:t>
            </a: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Portál příspěvkových organizací řeší nastavení jednoznačného procesu oboustranné komunikaci mezi zřizovatelem a jeho příspěvkovými organizacemi. </a:t>
            </a:r>
          </a:p>
          <a:p>
            <a:pPr algn="just">
              <a:lnSpc>
                <a:spcPct val="150000"/>
              </a:lnSpc>
            </a:pPr>
            <a:endParaRPr lang="cs-CZ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Spolupráce</a:t>
            </a: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Portál je chápán jako pracovní nástroj, prostřednictvím kterého lze v každém okamžiku jednoduchým způsobem nastavit harmonogram plnění, sledovat  jeho stav nebo případně  komunikovat a upřesňovat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ř</a:t>
            </a: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ešení.</a:t>
            </a:r>
          </a:p>
          <a:p>
            <a:pPr algn="just">
              <a:lnSpc>
                <a:spcPct val="150000"/>
              </a:lnSpc>
            </a:pPr>
            <a:endParaRPr lang="cs-CZ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Centralizace</a:t>
            </a:r>
            <a:endParaRPr lang="cs-CZ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Vše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na jednom centrálním místě dostupném odkudkoliv z internetu, jak pro zřizovatele tak pro příspěvkové organizace. </a:t>
            </a:r>
          </a:p>
          <a:p>
            <a:pPr algn="just">
              <a:lnSpc>
                <a:spcPct val="150000"/>
              </a:lnSpc>
            </a:pPr>
            <a:endParaRPr lang="cs-CZ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12" y="1722052"/>
            <a:ext cx="688824" cy="6888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3134382"/>
            <a:ext cx="711461" cy="71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671553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PŘÍSPĚVKOVÝCH ORGANIZACÍ</a:t>
            </a:r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92" y="4775499"/>
            <a:ext cx="717244" cy="7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5209" y="2110200"/>
            <a:ext cx="7814847" cy="385264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Unifikace výstupů</a:t>
            </a:r>
            <a:endParaRPr lang="cs-CZ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Jednotná datová základna umožňuje poskytovat </a:t>
            </a: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unifikované reporty a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zvyšuje tak komfort pro všechny </a:t>
            </a: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uživatele, případně možnost porovnání organizací.</a:t>
            </a:r>
          </a:p>
          <a:p>
            <a:pPr algn="just">
              <a:lnSpc>
                <a:spcPct val="150000"/>
              </a:lnSpc>
            </a:pPr>
            <a:endParaRPr lang="cs-CZ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/>
              </a:rPr>
              <a:t>Notifikace</a:t>
            </a:r>
            <a:endParaRPr lang="cs-CZ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Uživatelé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jsou na všechny podstatné změny notifikováni do jejich e-mailové schránky. </a:t>
            </a:r>
          </a:p>
          <a:p>
            <a:pPr algn="just">
              <a:lnSpc>
                <a:spcPct val="150000"/>
              </a:lnSpc>
            </a:pPr>
            <a:endParaRPr lang="cs-CZ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endParaRPr lang="cs-CZ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rgbClr val="000000"/>
                </a:solidFill>
                <a:latin typeface="Arial"/>
                <a:cs typeface="Arial"/>
              </a:rPr>
              <a:t>Bezpečnost</a:t>
            </a:r>
          </a:p>
          <a:p>
            <a:pPr algn="just">
              <a:lnSpc>
                <a:spcPct val="150000"/>
              </a:lnSpc>
            </a:pPr>
            <a:r>
              <a:rPr lang="cs-CZ" sz="1400" dirty="0" smtClean="0">
                <a:solidFill>
                  <a:srgbClr val="000000"/>
                </a:solidFill>
                <a:latin typeface="Arial"/>
                <a:cs typeface="Arial"/>
              </a:rPr>
              <a:t>Veškeré </a:t>
            </a:r>
            <a:r>
              <a:rPr lang="cs-CZ" sz="1400" dirty="0">
                <a:solidFill>
                  <a:srgbClr val="000000"/>
                </a:solidFill>
                <a:latin typeface="Arial"/>
                <a:cs typeface="Arial"/>
              </a:rPr>
              <a:t>operace jsou logovány a zabezpečeny oprávněními jednotlivých uživatelských účtů.</a:t>
            </a:r>
          </a:p>
          <a:p>
            <a:pPr algn="just">
              <a:lnSpc>
                <a:spcPct val="150000"/>
              </a:lnSpc>
            </a:pPr>
            <a:endParaRPr lang="cs-CZ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1858966"/>
            <a:ext cx="714128" cy="714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209" y="324787"/>
            <a:ext cx="671553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PŘÍSPĚVKOVÝCH ORGANIZACÍ</a:t>
            </a:r>
          </a:p>
        </p:txBody>
      </p:sp>
      <p:pic>
        <p:nvPicPr>
          <p:cNvPr id="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61" y="3310711"/>
            <a:ext cx="717342" cy="717342"/>
          </a:xfrm>
          <a:prstGeom prst="rect">
            <a:avLst/>
          </a:prstGeom>
        </p:spPr>
      </p:pic>
      <p:pic>
        <p:nvPicPr>
          <p:cNvPr id="9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4636587"/>
            <a:ext cx="723056" cy="7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663675" y="5651580"/>
            <a:ext cx="3460646" cy="479930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29"/>
              </a:lnSpc>
            </a:pP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Náhled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na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modul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Úkoly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sloužící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ke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snadné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komunikaci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ze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strany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zřizovatele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4880" y="5295140"/>
            <a:ext cx="1308666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MODUL ÚKOLY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42887" y="5651580"/>
            <a:ext cx="3460646" cy="479930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29"/>
              </a:lnSpc>
            </a:pP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Pohled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organizace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sdružující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všechny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důležité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informace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a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aplikace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na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jednom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místě</a:t>
            </a:r>
            <a:r>
              <a:rPr lang="en-US" sz="1100" dirty="0">
                <a:solidFill>
                  <a:srgbClr val="000000"/>
                </a:solidFill>
                <a:latin typeface="Arial"/>
                <a:ea typeface="Lato Light" charset="0"/>
                <a:cs typeface="Arial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075" y="5295140"/>
            <a:ext cx="3180704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POHLED PŘÍSPĚVKOVÉ ORGANIZACE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09" y="324787"/>
            <a:ext cx="6715533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PORTÁL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PŘÍSPĚVKOVÝCH ORGANIZACÍ</a:t>
            </a:r>
          </a:p>
        </p:txBody>
      </p:sp>
      <p:pic>
        <p:nvPicPr>
          <p:cNvPr id="10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78" y="2077588"/>
            <a:ext cx="3420366" cy="2857606"/>
          </a:xfrm>
          <a:prstGeom prst="rect">
            <a:avLst/>
          </a:prstGeom>
        </p:spPr>
      </p:pic>
      <p:pic>
        <p:nvPicPr>
          <p:cNvPr id="11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05" y="2077669"/>
            <a:ext cx="3420643" cy="2857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8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92896" y="1542334"/>
            <a:ext cx="7900771" cy="5341880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Evidence připravovaných a uzavřených smluvních vztahů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Evidence dodatků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Vyhledávání ve smlouvách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Automatické zveřejnění do registru smluv (včetně anonymizovaného záznamu)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Generování košilek, čárový kódů, QR kódů ke smlouvám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Možnost zveřejnit smlouvu do již existujících řešení (profil zadavatele, úřední deska)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Napojení evidence smluv na </a:t>
            </a:r>
            <a:r>
              <a:rPr lang="cs-CZ" sz="1400" dirty="0" smtClean="0">
                <a:solidFill>
                  <a:schemeClr val="tx1"/>
                </a:solidFill>
              </a:rPr>
              <a:t>software </a:t>
            </a:r>
            <a:r>
              <a:rPr lang="cs-CZ" sz="1400" dirty="0">
                <a:solidFill>
                  <a:schemeClr val="tx1"/>
                </a:solidFill>
              </a:rPr>
              <a:t>zákazníka (</a:t>
            </a:r>
            <a:r>
              <a:rPr lang="cs-CZ" sz="1400" dirty="0" err="1">
                <a:solidFill>
                  <a:schemeClr val="tx1"/>
                </a:solidFill>
              </a:rPr>
              <a:t>scanovací</a:t>
            </a:r>
            <a:r>
              <a:rPr lang="cs-CZ" sz="1400" dirty="0">
                <a:solidFill>
                  <a:schemeClr val="tx1"/>
                </a:solidFill>
              </a:rPr>
              <a:t> OCR linky, IDM, možnost ověření účtu do AD, profil zadavatele,…)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Přizpůsobení vzhledu dle požadavků zákazníka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 err="1">
                <a:solidFill>
                  <a:schemeClr val="tx1"/>
                </a:solidFill>
              </a:rPr>
              <a:t>Administrovatelné</a:t>
            </a:r>
            <a:r>
              <a:rPr lang="cs-CZ" sz="1400" dirty="0">
                <a:solidFill>
                  <a:schemeClr val="tx1"/>
                </a:solidFill>
              </a:rPr>
              <a:t> druhy smluv (např. Kupní, nájemní, objednávka, ostatní, atd..)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Možnost </a:t>
            </a:r>
            <a:r>
              <a:rPr lang="cs-CZ" sz="1400" dirty="0" smtClean="0">
                <a:solidFill>
                  <a:schemeClr val="tx1"/>
                </a:solidFill>
              </a:rPr>
              <a:t>provázání </a:t>
            </a:r>
            <a:r>
              <a:rPr lang="cs-CZ" sz="1400" dirty="0">
                <a:solidFill>
                  <a:schemeClr val="tx1"/>
                </a:solidFill>
              </a:rPr>
              <a:t>jednotlivých smluv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Atributy rozšiřitelné dle požadavků zákazníka</a:t>
            </a:r>
          </a:p>
          <a:p>
            <a:pPr marL="285750" indent="-285750" algn="l">
              <a:lnSpc>
                <a:spcPct val="150000"/>
              </a:lnSpc>
              <a:buFont typeface="Wingdings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Logování veškerých změn v aplikaci, včetně logů z registru smluv (prokazatelnost zveřejnění po 1. 7. 2017)</a:t>
            </a: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endParaRPr lang="cs-CZ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209" y="324787"/>
            <a:ext cx="2306611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EVIDENCE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SMLUV</a:t>
            </a:r>
          </a:p>
        </p:txBody>
      </p:sp>
    </p:spTree>
    <p:extLst>
      <p:ext uri="{BB962C8B-B14F-4D97-AF65-F5344CB8AC3E}">
        <p14:creationId xmlns:p14="http://schemas.microsoft.com/office/powerpoint/2010/main" val="3885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8" y="1452828"/>
            <a:ext cx="8029353" cy="4505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209" y="324787"/>
            <a:ext cx="2306611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EVIDENCE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SMLUV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8489" y="5958096"/>
            <a:ext cx="4899393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PŘEHLED VŠECH ZÁZNAMŮ </a:t>
            </a:r>
            <a:r>
              <a:rPr lang="mr-IN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–</a:t>
            </a:r>
            <a:r>
              <a:rPr lang="en-US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 VYHLEDÁVÁNÍ A FILTROVÁNÍ 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7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2" y="2471255"/>
            <a:ext cx="7876449" cy="342838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5209" y="1406769"/>
            <a:ext cx="78764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/>
                <a:cs typeface="Arial"/>
              </a:rPr>
              <a:t>Evidenci smluv je možné napojit na datovou schránku zadavatele a zveřejňovat tak smlouvy přímo do registru smluv</a:t>
            </a:r>
            <a:r>
              <a:rPr lang="cs-CZ" sz="1400" dirty="0" smtClean="0">
                <a:latin typeface="Arial"/>
                <a:cs typeface="Arial"/>
              </a:rPr>
              <a:t>.</a:t>
            </a:r>
            <a:endParaRPr lang="cs-CZ" sz="1400" dirty="0">
              <a:latin typeface="Arial"/>
              <a:cs typeface="Arial"/>
            </a:endParaRPr>
          </a:p>
          <a:p>
            <a:r>
              <a:rPr lang="cs-CZ" sz="1400" dirty="0">
                <a:latin typeface="Arial"/>
                <a:cs typeface="Arial"/>
              </a:rPr>
              <a:t>Informace o zveřejnění smlouvy je dostupná přímo v Evidenci smluv, včetně </a:t>
            </a:r>
            <a:r>
              <a:rPr lang="cs-CZ" sz="1400" dirty="0" smtClean="0">
                <a:latin typeface="Arial"/>
                <a:cs typeface="Arial"/>
              </a:rPr>
              <a:t>možnosti </a:t>
            </a:r>
            <a:r>
              <a:rPr lang="cs-CZ" sz="1400" dirty="0" err="1" smtClean="0">
                <a:latin typeface="Arial"/>
                <a:cs typeface="Arial"/>
              </a:rPr>
              <a:t>prokliku</a:t>
            </a:r>
            <a:r>
              <a:rPr lang="cs-CZ" sz="1400" dirty="0" smtClean="0">
                <a:latin typeface="Arial"/>
                <a:cs typeface="Arial"/>
              </a:rPr>
              <a:t> </a:t>
            </a:r>
            <a:r>
              <a:rPr lang="cs-CZ" sz="1400" dirty="0">
                <a:latin typeface="Arial"/>
                <a:cs typeface="Arial"/>
              </a:rPr>
              <a:t>na zveřejněný záznam:</a:t>
            </a:r>
          </a:p>
          <a:p>
            <a:endParaRPr lang="cs-CZ" sz="1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09" y="324787"/>
            <a:ext cx="2306611" cy="1085219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EVIDENCE </a:t>
            </a:r>
          </a:p>
          <a:p>
            <a:r>
              <a:rPr lang="en-US" sz="3400" b="1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SMLUV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440" y="5958096"/>
            <a:ext cx="4745505" cy="238834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/>
            <a:r>
              <a:rPr lang="cs-CZ" sz="1300" b="1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</a:rPr>
              <a:t>UKÁZKA ZÁZNAMŮ ZVEŘEJNĚNÝCH V REGISTRU SMLUV</a:t>
            </a:r>
            <a:endParaRPr lang="en-US" sz="1300" b="1" dirty="0">
              <a:solidFill>
                <a:srgbClr val="000000"/>
              </a:solidFill>
              <a:latin typeface="Arial"/>
              <a:ea typeface="Montserrat Semi Bold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0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980</Words>
  <Application>Microsoft Macintosh PowerPoint</Application>
  <PresentationFormat>On-screen Show (4:3)</PresentationFormat>
  <Paragraphs>169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MCTech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Cop</dc:creator>
  <cp:lastModifiedBy>Marek Cop</cp:lastModifiedBy>
  <cp:revision>96</cp:revision>
  <dcterms:created xsi:type="dcterms:W3CDTF">2017-02-06T08:10:43Z</dcterms:created>
  <dcterms:modified xsi:type="dcterms:W3CDTF">2017-12-06T07:26:04Z</dcterms:modified>
</cp:coreProperties>
</file>